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1.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076136916" r:id="rId2"/>
    <p:sldId id="2076136901" r:id="rId3"/>
    <p:sldId id="2076136909" r:id="rId4"/>
    <p:sldId id="2076136902" r:id="rId5"/>
    <p:sldId id="256" r:id="rId6"/>
    <p:sldId id="2076136900" r:id="rId7"/>
    <p:sldId id="2076136906" r:id="rId8"/>
    <p:sldId id="2076136903" r:id="rId9"/>
    <p:sldId id="2076136910" r:id="rId10"/>
    <p:sldId id="262" r:id="rId11"/>
    <p:sldId id="2076136913" r:id="rId12"/>
    <p:sldId id="2076136912" r:id="rId13"/>
    <p:sldId id="2076136918" r:id="rId14"/>
    <p:sldId id="2076136920" r:id="rId15"/>
    <p:sldId id="263" r:id="rId16"/>
    <p:sldId id="260" r:id="rId17"/>
    <p:sldId id="2076136905" r:id="rId18"/>
    <p:sldId id="2076136904" r:id="rId19"/>
    <p:sldId id="268" r:id="rId20"/>
    <p:sldId id="261" r:id="rId21"/>
    <p:sldId id="2076136908" r:id="rId22"/>
    <p:sldId id="2076136907" r:id="rId23"/>
    <p:sldId id="266" r:id="rId24"/>
    <p:sldId id="2076136915" r:id="rId25"/>
    <p:sldId id="257" r:id="rId26"/>
    <p:sldId id="2076136919" r:id="rId27"/>
    <p:sldId id="2076136911" r:id="rId28"/>
    <p:sldId id="2076136921" r:id="rId29"/>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6351" autoAdjust="0"/>
  </p:normalViewPr>
  <p:slideViewPr>
    <p:cSldViewPr snapToGrid="0">
      <p:cViewPr varScale="1">
        <p:scale>
          <a:sx n="84" d="100"/>
          <a:sy n="84" d="100"/>
        </p:scale>
        <p:origin x="322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ter Schmidt" userId="a7d6b6ff-ed7d-40d5-a4b6-b9e703a01d3a" providerId="ADAL" clId="{9E558C85-7C94-4A50-9C51-7DB9AAD13246}"/>
    <pc:docChg chg="delSld">
      <pc:chgData name="Peter Schmidt" userId="a7d6b6ff-ed7d-40d5-a4b6-b9e703a01d3a" providerId="ADAL" clId="{9E558C85-7C94-4A50-9C51-7DB9AAD13246}" dt="2022-03-23T11:19:37.781" v="0" actId="47"/>
      <pc:docMkLst>
        <pc:docMk/>
      </pc:docMkLst>
      <pc:sldChg chg="del">
        <pc:chgData name="Peter Schmidt" userId="a7d6b6ff-ed7d-40d5-a4b6-b9e703a01d3a" providerId="ADAL" clId="{9E558C85-7C94-4A50-9C51-7DB9AAD13246}" dt="2022-03-23T11:19:37.781" v="0" actId="47"/>
        <pc:sldMkLst>
          <pc:docMk/>
          <pc:sldMk cId="1118733233" sldId="2076136917"/>
        </pc:sldMkLst>
      </pc:sldChg>
    </pc:docChg>
  </pc:docChgLst>
</pc:chgInfo>
</file>

<file path=ppt/diagrams/_rels/data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_rels/drawing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5583073-BFDE-416B-B52E-C6A2B750DE69}" type="doc">
      <dgm:prSet loTypeId="urn:microsoft.com/office/officeart/2008/layout/AlternatingHexagons" loCatId="list" qsTypeId="urn:microsoft.com/office/officeart/2005/8/quickstyle/simple4" qsCatId="simple" csTypeId="urn:microsoft.com/office/officeart/2005/8/colors/colorful2" csCatId="colorful" phldr="1"/>
      <dgm:spPr/>
      <dgm:t>
        <a:bodyPr/>
        <a:lstStyle/>
        <a:p>
          <a:endParaRPr lang="en-US"/>
        </a:p>
      </dgm:t>
    </dgm:pt>
    <dgm:pt modelId="{8C2488C4-C421-4379-A897-BC6BC85AC2CC}">
      <dgm:prSet/>
      <dgm:spPr/>
      <dgm:t>
        <a:bodyPr/>
        <a:lstStyle/>
        <a:p>
          <a:r>
            <a:rPr lang="da-DK"/>
            <a:t>Mergers</a:t>
          </a:r>
          <a:endParaRPr lang="en-US"/>
        </a:p>
      </dgm:t>
    </dgm:pt>
    <dgm:pt modelId="{40841921-4BDE-436A-9FC5-06C988ED1D6E}" type="parTrans" cxnId="{B013C287-7461-4790-AF66-3438217F9C4F}">
      <dgm:prSet/>
      <dgm:spPr/>
      <dgm:t>
        <a:bodyPr/>
        <a:lstStyle/>
        <a:p>
          <a:endParaRPr lang="en-US"/>
        </a:p>
      </dgm:t>
    </dgm:pt>
    <dgm:pt modelId="{40FA1C38-28E8-4063-8EE8-9ED6997FC0FF}" type="sibTrans" cxnId="{B013C287-7461-4790-AF66-3438217F9C4F}">
      <dgm:prSet/>
      <dgm:spPr/>
      <dgm:t>
        <a:bodyPr/>
        <a:lstStyle/>
        <a:p>
          <a:endParaRPr lang="en-US"/>
        </a:p>
      </dgm:t>
    </dgm:pt>
    <dgm:pt modelId="{15F9FE53-36A7-464B-A8FE-A2E30BF6F1BC}">
      <dgm:prSet/>
      <dgm:spPr/>
      <dgm:t>
        <a:bodyPr/>
        <a:lstStyle/>
        <a:p>
          <a:r>
            <a:rPr lang="da-DK" b="0" i="0" dirty="0" err="1"/>
            <a:t>Acquisitions</a:t>
          </a:r>
          <a:endParaRPr lang="en-US" dirty="0"/>
        </a:p>
      </dgm:t>
    </dgm:pt>
    <dgm:pt modelId="{F857706A-EF77-44D3-92DE-75AF9E4F1D25}" type="parTrans" cxnId="{9E054E93-61EE-45DA-AA82-613A87969F06}">
      <dgm:prSet/>
      <dgm:spPr/>
      <dgm:t>
        <a:bodyPr/>
        <a:lstStyle/>
        <a:p>
          <a:endParaRPr lang="en-US"/>
        </a:p>
      </dgm:t>
    </dgm:pt>
    <dgm:pt modelId="{85621C31-1245-4A6A-B0C6-BEAF4C0B2E25}" type="sibTrans" cxnId="{9E054E93-61EE-45DA-AA82-613A87969F06}">
      <dgm:prSet/>
      <dgm:spPr/>
      <dgm:t>
        <a:bodyPr/>
        <a:lstStyle/>
        <a:p>
          <a:endParaRPr lang="en-US"/>
        </a:p>
      </dgm:t>
    </dgm:pt>
    <dgm:pt modelId="{EA63D283-80BF-492F-B0FE-F19BE6D40034}">
      <dgm:prSet/>
      <dgm:spPr/>
      <dgm:t>
        <a:bodyPr/>
        <a:lstStyle/>
        <a:p>
          <a:r>
            <a:rPr lang="da-DK" b="0" i="0" dirty="0" err="1"/>
            <a:t>Divestitures</a:t>
          </a:r>
          <a:endParaRPr lang="en-US" dirty="0"/>
        </a:p>
      </dgm:t>
    </dgm:pt>
    <dgm:pt modelId="{5D0359AA-C407-4AC7-9EC8-07E8882ECFA4}" type="parTrans" cxnId="{05F3132F-4F88-4CCA-86B9-F2ADF28EEEDE}">
      <dgm:prSet/>
      <dgm:spPr/>
      <dgm:t>
        <a:bodyPr/>
        <a:lstStyle/>
        <a:p>
          <a:endParaRPr lang="en-US"/>
        </a:p>
      </dgm:t>
    </dgm:pt>
    <dgm:pt modelId="{739BEBE7-CA76-4D64-B3E9-34803F4B2D2F}" type="sibTrans" cxnId="{05F3132F-4F88-4CCA-86B9-F2ADF28EEEDE}">
      <dgm:prSet/>
      <dgm:spPr/>
      <dgm:t>
        <a:bodyPr/>
        <a:lstStyle/>
        <a:p>
          <a:endParaRPr lang="en-US"/>
        </a:p>
      </dgm:t>
    </dgm:pt>
    <dgm:pt modelId="{8D558ED0-F186-4497-9A3D-3CD05E5655AB}" type="pres">
      <dgm:prSet presAssocID="{85583073-BFDE-416B-B52E-C6A2B750DE69}" presName="Name0" presStyleCnt="0">
        <dgm:presLayoutVars>
          <dgm:chMax/>
          <dgm:chPref/>
          <dgm:dir/>
          <dgm:animLvl val="lvl"/>
        </dgm:presLayoutVars>
      </dgm:prSet>
      <dgm:spPr/>
    </dgm:pt>
    <dgm:pt modelId="{7A7DB6E6-5F49-4DFE-96CA-F34BF6AA6759}" type="pres">
      <dgm:prSet presAssocID="{8C2488C4-C421-4379-A897-BC6BC85AC2CC}" presName="composite" presStyleCnt="0"/>
      <dgm:spPr/>
    </dgm:pt>
    <dgm:pt modelId="{30A2A9F7-B599-40BB-A83D-9BFAA0CBB597}" type="pres">
      <dgm:prSet presAssocID="{8C2488C4-C421-4379-A897-BC6BC85AC2CC}" presName="Parent1" presStyleLbl="node1" presStyleIdx="0" presStyleCnt="6">
        <dgm:presLayoutVars>
          <dgm:chMax val="1"/>
          <dgm:chPref val="1"/>
          <dgm:bulletEnabled val="1"/>
        </dgm:presLayoutVars>
      </dgm:prSet>
      <dgm:spPr/>
    </dgm:pt>
    <dgm:pt modelId="{E2B69C64-F9DC-4350-84F1-B7B39DC2500C}" type="pres">
      <dgm:prSet presAssocID="{8C2488C4-C421-4379-A897-BC6BC85AC2CC}" presName="Childtext1" presStyleLbl="revTx" presStyleIdx="0" presStyleCnt="3">
        <dgm:presLayoutVars>
          <dgm:chMax val="0"/>
          <dgm:chPref val="0"/>
          <dgm:bulletEnabled val="1"/>
        </dgm:presLayoutVars>
      </dgm:prSet>
      <dgm:spPr/>
    </dgm:pt>
    <dgm:pt modelId="{1C938219-0D8F-4DF6-84CC-54A3AB4B1555}" type="pres">
      <dgm:prSet presAssocID="{8C2488C4-C421-4379-A897-BC6BC85AC2CC}" presName="BalanceSpacing" presStyleCnt="0"/>
      <dgm:spPr/>
    </dgm:pt>
    <dgm:pt modelId="{CF24A836-5947-4230-8D35-120313742118}" type="pres">
      <dgm:prSet presAssocID="{8C2488C4-C421-4379-A897-BC6BC85AC2CC}" presName="BalanceSpacing1" presStyleCnt="0"/>
      <dgm:spPr/>
    </dgm:pt>
    <dgm:pt modelId="{FFCF8012-5A4C-44C2-A6CF-B2FE4CAE962C}" type="pres">
      <dgm:prSet presAssocID="{40FA1C38-28E8-4063-8EE8-9ED6997FC0FF}" presName="Accent1Text" presStyleLbl="node1" presStyleIdx="1" presStyleCnt="6"/>
      <dgm:spPr/>
    </dgm:pt>
    <dgm:pt modelId="{1CEA7DA7-0913-497A-BDB2-8C615FD06EEC}" type="pres">
      <dgm:prSet presAssocID="{40FA1C38-28E8-4063-8EE8-9ED6997FC0FF}" presName="spaceBetweenRectangles" presStyleCnt="0"/>
      <dgm:spPr/>
    </dgm:pt>
    <dgm:pt modelId="{C3693C75-5BDE-4C91-8424-1DA9DF9E7A4F}" type="pres">
      <dgm:prSet presAssocID="{15F9FE53-36A7-464B-A8FE-A2E30BF6F1BC}" presName="composite" presStyleCnt="0"/>
      <dgm:spPr/>
    </dgm:pt>
    <dgm:pt modelId="{A059794E-4EF2-433C-9E8E-A2EED8D0E7D6}" type="pres">
      <dgm:prSet presAssocID="{15F9FE53-36A7-464B-A8FE-A2E30BF6F1BC}" presName="Parent1" presStyleLbl="node1" presStyleIdx="2" presStyleCnt="6">
        <dgm:presLayoutVars>
          <dgm:chMax val="1"/>
          <dgm:chPref val="1"/>
          <dgm:bulletEnabled val="1"/>
        </dgm:presLayoutVars>
      </dgm:prSet>
      <dgm:spPr/>
    </dgm:pt>
    <dgm:pt modelId="{8E35C07C-30AA-4798-A74C-183E4CF416D3}" type="pres">
      <dgm:prSet presAssocID="{15F9FE53-36A7-464B-A8FE-A2E30BF6F1BC}" presName="Childtext1" presStyleLbl="revTx" presStyleIdx="1" presStyleCnt="3">
        <dgm:presLayoutVars>
          <dgm:chMax val="0"/>
          <dgm:chPref val="0"/>
          <dgm:bulletEnabled val="1"/>
        </dgm:presLayoutVars>
      </dgm:prSet>
      <dgm:spPr/>
    </dgm:pt>
    <dgm:pt modelId="{DFEFB125-9AE6-463D-B334-E7EC82F15A4B}" type="pres">
      <dgm:prSet presAssocID="{15F9FE53-36A7-464B-A8FE-A2E30BF6F1BC}" presName="BalanceSpacing" presStyleCnt="0"/>
      <dgm:spPr/>
    </dgm:pt>
    <dgm:pt modelId="{1BB93F42-0DD5-4FB1-B564-065576AAFCB4}" type="pres">
      <dgm:prSet presAssocID="{15F9FE53-36A7-464B-A8FE-A2E30BF6F1BC}" presName="BalanceSpacing1" presStyleCnt="0"/>
      <dgm:spPr/>
    </dgm:pt>
    <dgm:pt modelId="{E94431E8-1A08-4B3C-AF70-460C09F12185}" type="pres">
      <dgm:prSet presAssocID="{85621C31-1245-4A6A-B0C6-BEAF4C0B2E25}" presName="Accent1Text" presStyleLbl="node1" presStyleIdx="3" presStyleCnt="6"/>
      <dgm:spPr/>
    </dgm:pt>
    <dgm:pt modelId="{E7B89462-8DDB-41E5-80DB-34FD6226F096}" type="pres">
      <dgm:prSet presAssocID="{85621C31-1245-4A6A-B0C6-BEAF4C0B2E25}" presName="spaceBetweenRectangles" presStyleCnt="0"/>
      <dgm:spPr/>
    </dgm:pt>
    <dgm:pt modelId="{AD7A0823-5A4D-4120-BE80-1CAC796BA96B}" type="pres">
      <dgm:prSet presAssocID="{EA63D283-80BF-492F-B0FE-F19BE6D40034}" presName="composite" presStyleCnt="0"/>
      <dgm:spPr/>
    </dgm:pt>
    <dgm:pt modelId="{282061D0-0B47-4A5D-A3C7-6FA219F8B640}" type="pres">
      <dgm:prSet presAssocID="{EA63D283-80BF-492F-B0FE-F19BE6D40034}" presName="Parent1" presStyleLbl="node1" presStyleIdx="4" presStyleCnt="6">
        <dgm:presLayoutVars>
          <dgm:chMax val="1"/>
          <dgm:chPref val="1"/>
          <dgm:bulletEnabled val="1"/>
        </dgm:presLayoutVars>
      </dgm:prSet>
      <dgm:spPr/>
    </dgm:pt>
    <dgm:pt modelId="{ACC96DC5-D72C-4C82-A1B2-166FC9D9D874}" type="pres">
      <dgm:prSet presAssocID="{EA63D283-80BF-492F-B0FE-F19BE6D40034}" presName="Childtext1" presStyleLbl="revTx" presStyleIdx="2" presStyleCnt="3">
        <dgm:presLayoutVars>
          <dgm:chMax val="0"/>
          <dgm:chPref val="0"/>
          <dgm:bulletEnabled val="1"/>
        </dgm:presLayoutVars>
      </dgm:prSet>
      <dgm:spPr/>
    </dgm:pt>
    <dgm:pt modelId="{6189A13D-2387-42AA-93A7-8C66D42C4105}" type="pres">
      <dgm:prSet presAssocID="{EA63D283-80BF-492F-B0FE-F19BE6D40034}" presName="BalanceSpacing" presStyleCnt="0"/>
      <dgm:spPr/>
    </dgm:pt>
    <dgm:pt modelId="{1DE099DC-8E94-4195-A78E-458B1674F6A0}" type="pres">
      <dgm:prSet presAssocID="{EA63D283-80BF-492F-B0FE-F19BE6D40034}" presName="BalanceSpacing1" presStyleCnt="0"/>
      <dgm:spPr/>
    </dgm:pt>
    <dgm:pt modelId="{EEA2D61B-B975-4218-BF0F-23DD719C26EA}" type="pres">
      <dgm:prSet presAssocID="{739BEBE7-CA76-4D64-B3E9-34803F4B2D2F}" presName="Accent1Text" presStyleLbl="node1" presStyleIdx="5" presStyleCnt="6"/>
      <dgm:spPr/>
    </dgm:pt>
  </dgm:ptLst>
  <dgm:cxnLst>
    <dgm:cxn modelId="{05F3132F-4F88-4CCA-86B9-F2ADF28EEEDE}" srcId="{85583073-BFDE-416B-B52E-C6A2B750DE69}" destId="{EA63D283-80BF-492F-B0FE-F19BE6D40034}" srcOrd="2" destOrd="0" parTransId="{5D0359AA-C407-4AC7-9EC8-07E8882ECFA4}" sibTransId="{739BEBE7-CA76-4D64-B3E9-34803F4B2D2F}"/>
    <dgm:cxn modelId="{E380AA3B-5724-478B-92CD-B718660C7498}" type="presOf" srcId="{EA63D283-80BF-492F-B0FE-F19BE6D40034}" destId="{282061D0-0B47-4A5D-A3C7-6FA219F8B640}" srcOrd="0" destOrd="0" presId="urn:microsoft.com/office/officeart/2008/layout/AlternatingHexagons"/>
    <dgm:cxn modelId="{657A2C4D-6BA7-479C-ABC5-7AD3D776A8B3}" type="presOf" srcId="{8C2488C4-C421-4379-A897-BC6BC85AC2CC}" destId="{30A2A9F7-B599-40BB-A83D-9BFAA0CBB597}" srcOrd="0" destOrd="0" presId="urn:microsoft.com/office/officeart/2008/layout/AlternatingHexagons"/>
    <dgm:cxn modelId="{1A23E66E-AF4D-4244-A41D-BB8E94CCCD13}" type="presOf" srcId="{15F9FE53-36A7-464B-A8FE-A2E30BF6F1BC}" destId="{A059794E-4EF2-433C-9E8E-A2EED8D0E7D6}" srcOrd="0" destOrd="0" presId="urn:microsoft.com/office/officeart/2008/layout/AlternatingHexagons"/>
    <dgm:cxn modelId="{B013C287-7461-4790-AF66-3438217F9C4F}" srcId="{85583073-BFDE-416B-B52E-C6A2B750DE69}" destId="{8C2488C4-C421-4379-A897-BC6BC85AC2CC}" srcOrd="0" destOrd="0" parTransId="{40841921-4BDE-436A-9FC5-06C988ED1D6E}" sibTransId="{40FA1C38-28E8-4063-8EE8-9ED6997FC0FF}"/>
    <dgm:cxn modelId="{9E054E93-61EE-45DA-AA82-613A87969F06}" srcId="{85583073-BFDE-416B-B52E-C6A2B750DE69}" destId="{15F9FE53-36A7-464B-A8FE-A2E30BF6F1BC}" srcOrd="1" destOrd="0" parTransId="{F857706A-EF77-44D3-92DE-75AF9E4F1D25}" sibTransId="{85621C31-1245-4A6A-B0C6-BEAF4C0B2E25}"/>
    <dgm:cxn modelId="{E8F52AB5-372F-41FF-BC93-F542ABC7A52C}" type="presOf" srcId="{739BEBE7-CA76-4D64-B3E9-34803F4B2D2F}" destId="{EEA2D61B-B975-4218-BF0F-23DD719C26EA}" srcOrd="0" destOrd="0" presId="urn:microsoft.com/office/officeart/2008/layout/AlternatingHexagons"/>
    <dgm:cxn modelId="{430B7BCD-E7D6-4062-B639-9DEB1C3C0A49}" type="presOf" srcId="{40FA1C38-28E8-4063-8EE8-9ED6997FC0FF}" destId="{FFCF8012-5A4C-44C2-A6CF-B2FE4CAE962C}" srcOrd="0" destOrd="0" presId="urn:microsoft.com/office/officeart/2008/layout/AlternatingHexagons"/>
    <dgm:cxn modelId="{2A07F4D9-F107-46F5-B834-FFF6D050529A}" type="presOf" srcId="{85621C31-1245-4A6A-B0C6-BEAF4C0B2E25}" destId="{E94431E8-1A08-4B3C-AF70-460C09F12185}" srcOrd="0" destOrd="0" presId="urn:microsoft.com/office/officeart/2008/layout/AlternatingHexagons"/>
    <dgm:cxn modelId="{45A06BE6-BEEC-40EC-B660-97C8391ED332}" type="presOf" srcId="{85583073-BFDE-416B-B52E-C6A2B750DE69}" destId="{8D558ED0-F186-4497-9A3D-3CD05E5655AB}" srcOrd="0" destOrd="0" presId="urn:microsoft.com/office/officeart/2008/layout/AlternatingHexagons"/>
    <dgm:cxn modelId="{8BDC0C21-99E4-492E-A3DA-3A680F5E44B6}" type="presParOf" srcId="{8D558ED0-F186-4497-9A3D-3CD05E5655AB}" destId="{7A7DB6E6-5F49-4DFE-96CA-F34BF6AA6759}" srcOrd="0" destOrd="0" presId="urn:microsoft.com/office/officeart/2008/layout/AlternatingHexagons"/>
    <dgm:cxn modelId="{36F0BADA-657D-402B-B0CB-1927FDE80CC7}" type="presParOf" srcId="{7A7DB6E6-5F49-4DFE-96CA-F34BF6AA6759}" destId="{30A2A9F7-B599-40BB-A83D-9BFAA0CBB597}" srcOrd="0" destOrd="0" presId="urn:microsoft.com/office/officeart/2008/layout/AlternatingHexagons"/>
    <dgm:cxn modelId="{363BC814-EF47-468A-A581-8497F143E35B}" type="presParOf" srcId="{7A7DB6E6-5F49-4DFE-96CA-F34BF6AA6759}" destId="{E2B69C64-F9DC-4350-84F1-B7B39DC2500C}" srcOrd="1" destOrd="0" presId="urn:microsoft.com/office/officeart/2008/layout/AlternatingHexagons"/>
    <dgm:cxn modelId="{25B77941-CC31-4C98-B58A-D2C84EB65392}" type="presParOf" srcId="{7A7DB6E6-5F49-4DFE-96CA-F34BF6AA6759}" destId="{1C938219-0D8F-4DF6-84CC-54A3AB4B1555}" srcOrd="2" destOrd="0" presId="urn:microsoft.com/office/officeart/2008/layout/AlternatingHexagons"/>
    <dgm:cxn modelId="{42847F21-9226-463C-9F73-0B6F7C926466}" type="presParOf" srcId="{7A7DB6E6-5F49-4DFE-96CA-F34BF6AA6759}" destId="{CF24A836-5947-4230-8D35-120313742118}" srcOrd="3" destOrd="0" presId="urn:microsoft.com/office/officeart/2008/layout/AlternatingHexagons"/>
    <dgm:cxn modelId="{40EA4AB4-91D2-486C-B4C6-A73E158C6720}" type="presParOf" srcId="{7A7DB6E6-5F49-4DFE-96CA-F34BF6AA6759}" destId="{FFCF8012-5A4C-44C2-A6CF-B2FE4CAE962C}" srcOrd="4" destOrd="0" presId="urn:microsoft.com/office/officeart/2008/layout/AlternatingHexagons"/>
    <dgm:cxn modelId="{C8674683-2083-4E24-81C4-0EDA507961FB}" type="presParOf" srcId="{8D558ED0-F186-4497-9A3D-3CD05E5655AB}" destId="{1CEA7DA7-0913-497A-BDB2-8C615FD06EEC}" srcOrd="1" destOrd="0" presId="urn:microsoft.com/office/officeart/2008/layout/AlternatingHexagons"/>
    <dgm:cxn modelId="{A6560C9E-93C3-476C-9E5D-87AC843174CE}" type="presParOf" srcId="{8D558ED0-F186-4497-9A3D-3CD05E5655AB}" destId="{C3693C75-5BDE-4C91-8424-1DA9DF9E7A4F}" srcOrd="2" destOrd="0" presId="urn:microsoft.com/office/officeart/2008/layout/AlternatingHexagons"/>
    <dgm:cxn modelId="{8C4C4E5F-F80F-4326-872D-7639B99640D5}" type="presParOf" srcId="{C3693C75-5BDE-4C91-8424-1DA9DF9E7A4F}" destId="{A059794E-4EF2-433C-9E8E-A2EED8D0E7D6}" srcOrd="0" destOrd="0" presId="urn:microsoft.com/office/officeart/2008/layout/AlternatingHexagons"/>
    <dgm:cxn modelId="{794E3AC9-6914-4F1B-BF07-73C543526E99}" type="presParOf" srcId="{C3693C75-5BDE-4C91-8424-1DA9DF9E7A4F}" destId="{8E35C07C-30AA-4798-A74C-183E4CF416D3}" srcOrd="1" destOrd="0" presId="urn:microsoft.com/office/officeart/2008/layout/AlternatingHexagons"/>
    <dgm:cxn modelId="{930FE22C-70DF-4BD9-AA4B-E0E9226D60D6}" type="presParOf" srcId="{C3693C75-5BDE-4C91-8424-1DA9DF9E7A4F}" destId="{DFEFB125-9AE6-463D-B334-E7EC82F15A4B}" srcOrd="2" destOrd="0" presId="urn:microsoft.com/office/officeart/2008/layout/AlternatingHexagons"/>
    <dgm:cxn modelId="{9A5C4EBE-FCD6-4DDF-9DD1-C15767769217}" type="presParOf" srcId="{C3693C75-5BDE-4C91-8424-1DA9DF9E7A4F}" destId="{1BB93F42-0DD5-4FB1-B564-065576AAFCB4}" srcOrd="3" destOrd="0" presId="urn:microsoft.com/office/officeart/2008/layout/AlternatingHexagons"/>
    <dgm:cxn modelId="{B9CA0716-2E82-44E4-988D-0517DB534274}" type="presParOf" srcId="{C3693C75-5BDE-4C91-8424-1DA9DF9E7A4F}" destId="{E94431E8-1A08-4B3C-AF70-460C09F12185}" srcOrd="4" destOrd="0" presId="urn:microsoft.com/office/officeart/2008/layout/AlternatingHexagons"/>
    <dgm:cxn modelId="{5AF3732F-3186-485B-8113-FA9AF49120F3}" type="presParOf" srcId="{8D558ED0-F186-4497-9A3D-3CD05E5655AB}" destId="{E7B89462-8DDB-41E5-80DB-34FD6226F096}" srcOrd="3" destOrd="0" presId="urn:microsoft.com/office/officeart/2008/layout/AlternatingHexagons"/>
    <dgm:cxn modelId="{73AA3666-7597-4AA6-A32F-6158D2D1F82D}" type="presParOf" srcId="{8D558ED0-F186-4497-9A3D-3CD05E5655AB}" destId="{AD7A0823-5A4D-4120-BE80-1CAC796BA96B}" srcOrd="4" destOrd="0" presId="urn:microsoft.com/office/officeart/2008/layout/AlternatingHexagons"/>
    <dgm:cxn modelId="{D6C301D9-0506-49F2-8D70-113D09CEF99D}" type="presParOf" srcId="{AD7A0823-5A4D-4120-BE80-1CAC796BA96B}" destId="{282061D0-0B47-4A5D-A3C7-6FA219F8B640}" srcOrd="0" destOrd="0" presId="urn:microsoft.com/office/officeart/2008/layout/AlternatingHexagons"/>
    <dgm:cxn modelId="{99742C5B-23CA-4754-8A63-D5834EB6CA87}" type="presParOf" srcId="{AD7A0823-5A4D-4120-BE80-1CAC796BA96B}" destId="{ACC96DC5-D72C-4C82-A1B2-166FC9D9D874}" srcOrd="1" destOrd="0" presId="urn:microsoft.com/office/officeart/2008/layout/AlternatingHexagons"/>
    <dgm:cxn modelId="{D021B136-E46C-451F-AF7F-701809C876CE}" type="presParOf" srcId="{AD7A0823-5A4D-4120-BE80-1CAC796BA96B}" destId="{6189A13D-2387-42AA-93A7-8C66D42C4105}" srcOrd="2" destOrd="0" presId="urn:microsoft.com/office/officeart/2008/layout/AlternatingHexagons"/>
    <dgm:cxn modelId="{FBEFDB58-FD83-42E7-B468-AFB804ECEACE}" type="presParOf" srcId="{AD7A0823-5A4D-4120-BE80-1CAC796BA96B}" destId="{1DE099DC-8E94-4195-A78E-458B1674F6A0}" srcOrd="3" destOrd="0" presId="urn:microsoft.com/office/officeart/2008/layout/AlternatingHexagons"/>
    <dgm:cxn modelId="{E7430EF3-A49C-4F84-B8E1-C3B6D6C9B492}" type="presParOf" srcId="{AD7A0823-5A4D-4120-BE80-1CAC796BA96B}" destId="{EEA2D61B-B975-4218-BF0F-23DD719C26EA}" srcOrd="4" destOrd="0" presId="urn:microsoft.com/office/officeart/2008/layout/AlternatingHexagon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E6DE8D-FA8B-4282-B955-976865583C56}" type="doc">
      <dgm:prSet loTypeId="urn:microsoft.com/office/officeart/2016/7/layout/BasicLinearProcessNumbered" loCatId="process" qsTypeId="urn:microsoft.com/office/officeart/2005/8/quickstyle/simple1" qsCatId="simple" csTypeId="urn:microsoft.com/office/officeart/2005/8/colors/colorful1" csCatId="colorful" phldr="1"/>
      <dgm:spPr/>
      <dgm:t>
        <a:bodyPr/>
        <a:lstStyle/>
        <a:p>
          <a:endParaRPr lang="en-US"/>
        </a:p>
      </dgm:t>
    </dgm:pt>
    <dgm:pt modelId="{F1971BFF-2046-44CA-A436-C7F987A1779D}">
      <dgm:prSet/>
      <dgm:spPr/>
      <dgm:t>
        <a:bodyPr/>
        <a:lstStyle/>
        <a:p>
          <a:pPr>
            <a:defRPr cap="all"/>
          </a:pPr>
          <a:r>
            <a:rPr lang="en-US"/>
            <a:t>Discovery</a:t>
          </a:r>
        </a:p>
      </dgm:t>
    </dgm:pt>
    <dgm:pt modelId="{D0D2A31A-5B33-4F51-AFB3-8C8498D16F7E}" type="parTrans" cxnId="{38DCA2FD-161D-4E6B-AFDE-C649A4902197}">
      <dgm:prSet/>
      <dgm:spPr/>
      <dgm:t>
        <a:bodyPr/>
        <a:lstStyle/>
        <a:p>
          <a:endParaRPr lang="en-US"/>
        </a:p>
      </dgm:t>
    </dgm:pt>
    <dgm:pt modelId="{9815310F-8894-4229-8394-547F18C5FA15}" type="sibTrans" cxnId="{38DCA2FD-161D-4E6B-AFDE-C649A4902197}">
      <dgm:prSet phldrT="1" phldr="0"/>
      <dgm:spPr/>
      <dgm:t>
        <a:bodyPr/>
        <a:lstStyle/>
        <a:p>
          <a:r>
            <a:rPr lang="en-US"/>
            <a:t>1</a:t>
          </a:r>
        </a:p>
      </dgm:t>
    </dgm:pt>
    <dgm:pt modelId="{41EB9A2D-D744-4B21-A247-4B1EA24DFB0F}">
      <dgm:prSet/>
      <dgm:spPr/>
      <dgm:t>
        <a:bodyPr/>
        <a:lstStyle/>
        <a:p>
          <a:pPr>
            <a:defRPr cap="all"/>
          </a:pPr>
          <a:r>
            <a:rPr lang="en-US"/>
            <a:t>Planning</a:t>
          </a:r>
        </a:p>
      </dgm:t>
    </dgm:pt>
    <dgm:pt modelId="{B17A1103-3E3E-488A-88CA-0412778FFD40}" type="parTrans" cxnId="{BF1299A5-E300-4C5A-A585-95B0CB06F41A}">
      <dgm:prSet/>
      <dgm:spPr/>
      <dgm:t>
        <a:bodyPr/>
        <a:lstStyle/>
        <a:p>
          <a:endParaRPr lang="en-US"/>
        </a:p>
      </dgm:t>
    </dgm:pt>
    <dgm:pt modelId="{AD0B2A82-558F-4813-96D1-6AE78C1FA7FA}" type="sibTrans" cxnId="{BF1299A5-E300-4C5A-A585-95B0CB06F41A}">
      <dgm:prSet phldrT="2" phldr="0"/>
      <dgm:spPr/>
      <dgm:t>
        <a:bodyPr/>
        <a:lstStyle/>
        <a:p>
          <a:r>
            <a:rPr lang="en-US"/>
            <a:t>2</a:t>
          </a:r>
        </a:p>
      </dgm:t>
    </dgm:pt>
    <dgm:pt modelId="{C37E1920-9721-45D9-A9DD-9C98F4CB2748}">
      <dgm:prSet/>
      <dgm:spPr/>
      <dgm:t>
        <a:bodyPr/>
        <a:lstStyle/>
        <a:p>
          <a:pPr>
            <a:defRPr cap="all"/>
          </a:pPr>
          <a:r>
            <a:rPr lang="en-US" dirty="0"/>
            <a:t>Design</a:t>
          </a:r>
        </a:p>
      </dgm:t>
    </dgm:pt>
    <dgm:pt modelId="{3E9DA22D-DA80-4A57-B3B9-64E5E915D2DA}" type="parTrans" cxnId="{BCD9AFFB-4238-4431-B41F-04AD62713CDF}">
      <dgm:prSet/>
      <dgm:spPr/>
      <dgm:t>
        <a:bodyPr/>
        <a:lstStyle/>
        <a:p>
          <a:endParaRPr lang="en-US"/>
        </a:p>
      </dgm:t>
    </dgm:pt>
    <dgm:pt modelId="{90526068-763B-4440-A244-2542FE762092}" type="sibTrans" cxnId="{BCD9AFFB-4238-4431-B41F-04AD62713CDF}">
      <dgm:prSet phldrT="3" phldr="0"/>
      <dgm:spPr/>
      <dgm:t>
        <a:bodyPr/>
        <a:lstStyle/>
        <a:p>
          <a:r>
            <a:rPr lang="en-US"/>
            <a:t>3</a:t>
          </a:r>
        </a:p>
      </dgm:t>
    </dgm:pt>
    <dgm:pt modelId="{1BEE4E16-269E-4ECD-B9D5-EA6ADBFB17F7}">
      <dgm:prSet/>
      <dgm:spPr/>
      <dgm:t>
        <a:bodyPr/>
        <a:lstStyle/>
        <a:p>
          <a:pPr>
            <a:defRPr cap="all"/>
          </a:pPr>
          <a:r>
            <a:rPr lang="en-US"/>
            <a:t>Initial Test</a:t>
          </a:r>
        </a:p>
      </dgm:t>
    </dgm:pt>
    <dgm:pt modelId="{85FC6159-05CD-4BE2-B168-BF26FDDC2520}" type="parTrans" cxnId="{8EC4BA19-5171-4136-8054-B101F40F4EB2}">
      <dgm:prSet/>
      <dgm:spPr/>
      <dgm:t>
        <a:bodyPr/>
        <a:lstStyle/>
        <a:p>
          <a:endParaRPr lang="en-US"/>
        </a:p>
      </dgm:t>
    </dgm:pt>
    <dgm:pt modelId="{FA8D081E-96B9-4954-851B-3FB9471A118D}" type="sibTrans" cxnId="{8EC4BA19-5171-4136-8054-B101F40F4EB2}">
      <dgm:prSet phldrT="4" phldr="0"/>
      <dgm:spPr/>
      <dgm:t>
        <a:bodyPr/>
        <a:lstStyle/>
        <a:p>
          <a:r>
            <a:rPr lang="en-US"/>
            <a:t>4</a:t>
          </a:r>
        </a:p>
      </dgm:t>
    </dgm:pt>
    <dgm:pt modelId="{397B1C69-E481-4CF3-9814-5FCAD00D1C62}">
      <dgm:prSet/>
      <dgm:spPr/>
      <dgm:t>
        <a:bodyPr/>
        <a:lstStyle/>
        <a:p>
          <a:pPr>
            <a:defRPr cap="all"/>
          </a:pPr>
          <a:r>
            <a:rPr lang="en-US"/>
            <a:t>Migration</a:t>
          </a:r>
        </a:p>
      </dgm:t>
    </dgm:pt>
    <dgm:pt modelId="{9E758021-5BA2-4644-921B-26B3FDDC961D}" type="parTrans" cxnId="{D25B56CD-86D2-4F05-AD5E-94F13D7FDAC8}">
      <dgm:prSet/>
      <dgm:spPr/>
      <dgm:t>
        <a:bodyPr/>
        <a:lstStyle/>
        <a:p>
          <a:endParaRPr lang="en-US"/>
        </a:p>
      </dgm:t>
    </dgm:pt>
    <dgm:pt modelId="{5E6BCD0E-12DE-46FA-B060-C9D94A319FDC}" type="sibTrans" cxnId="{D25B56CD-86D2-4F05-AD5E-94F13D7FDAC8}">
      <dgm:prSet phldrT="5" phldr="0"/>
      <dgm:spPr/>
      <dgm:t>
        <a:bodyPr/>
        <a:lstStyle/>
        <a:p>
          <a:r>
            <a:rPr lang="en-US"/>
            <a:t>5</a:t>
          </a:r>
        </a:p>
      </dgm:t>
    </dgm:pt>
    <dgm:pt modelId="{D646E2C5-D1F9-43E7-8195-9A4D8FF19602}">
      <dgm:prSet/>
      <dgm:spPr/>
      <dgm:t>
        <a:bodyPr/>
        <a:lstStyle/>
        <a:p>
          <a:pPr>
            <a:defRPr cap="all"/>
          </a:pPr>
          <a:r>
            <a:rPr lang="en-US"/>
            <a:t>Post Migration</a:t>
          </a:r>
        </a:p>
      </dgm:t>
    </dgm:pt>
    <dgm:pt modelId="{8EF21085-E4D0-4320-B9D2-6F8906B94C42}" type="parTrans" cxnId="{AB64EC20-A21C-43B1-AF84-4951B2E9B91B}">
      <dgm:prSet/>
      <dgm:spPr/>
      <dgm:t>
        <a:bodyPr/>
        <a:lstStyle/>
        <a:p>
          <a:endParaRPr lang="en-US"/>
        </a:p>
      </dgm:t>
    </dgm:pt>
    <dgm:pt modelId="{FC448606-D963-42A6-8FCA-64C1787F54B8}" type="sibTrans" cxnId="{AB64EC20-A21C-43B1-AF84-4951B2E9B91B}">
      <dgm:prSet phldrT="7" phldr="0"/>
      <dgm:spPr/>
      <dgm:t>
        <a:bodyPr/>
        <a:lstStyle/>
        <a:p>
          <a:r>
            <a:rPr lang="en-US"/>
            <a:t>7</a:t>
          </a:r>
        </a:p>
      </dgm:t>
    </dgm:pt>
    <dgm:pt modelId="{78B7477F-2E1E-4EDA-AA95-12C4B11FDAA5}">
      <dgm:prSet/>
      <dgm:spPr/>
      <dgm:t>
        <a:bodyPr/>
        <a:lstStyle/>
        <a:p>
          <a:pPr>
            <a:defRPr cap="all"/>
          </a:pPr>
          <a:r>
            <a:rPr lang="en-US" dirty="0"/>
            <a:t>Hypercare</a:t>
          </a:r>
        </a:p>
      </dgm:t>
    </dgm:pt>
    <dgm:pt modelId="{EF73321D-D52D-47F7-857F-15E7724C00D4}" type="parTrans" cxnId="{3323844A-5007-40C3-B821-5209E0E1C20B}">
      <dgm:prSet/>
      <dgm:spPr/>
      <dgm:t>
        <a:bodyPr/>
        <a:lstStyle/>
        <a:p>
          <a:endParaRPr lang="da-DK"/>
        </a:p>
      </dgm:t>
    </dgm:pt>
    <dgm:pt modelId="{2404B124-3C53-4D00-A258-5305D3CE0D48}" type="sibTrans" cxnId="{3323844A-5007-40C3-B821-5209E0E1C20B}">
      <dgm:prSet phldrT="6" phldr="0"/>
      <dgm:spPr/>
      <dgm:t>
        <a:bodyPr/>
        <a:lstStyle/>
        <a:p>
          <a:r>
            <a:rPr lang="da-DK"/>
            <a:t>6</a:t>
          </a:r>
        </a:p>
      </dgm:t>
    </dgm:pt>
    <dgm:pt modelId="{A88E5C0A-03A0-459C-A1C8-A06C75AC6332}" type="pres">
      <dgm:prSet presAssocID="{FFE6DE8D-FA8B-4282-B955-976865583C56}" presName="Name0" presStyleCnt="0">
        <dgm:presLayoutVars>
          <dgm:animLvl val="lvl"/>
          <dgm:resizeHandles val="exact"/>
        </dgm:presLayoutVars>
      </dgm:prSet>
      <dgm:spPr/>
    </dgm:pt>
    <dgm:pt modelId="{16509054-B85F-440B-8D13-145E05FCE2B2}" type="pres">
      <dgm:prSet presAssocID="{F1971BFF-2046-44CA-A436-C7F987A1779D}" presName="compositeNode" presStyleCnt="0">
        <dgm:presLayoutVars>
          <dgm:bulletEnabled val="1"/>
        </dgm:presLayoutVars>
      </dgm:prSet>
      <dgm:spPr/>
    </dgm:pt>
    <dgm:pt modelId="{9900D682-47C8-4851-8CE8-A2DD5B987A22}" type="pres">
      <dgm:prSet presAssocID="{F1971BFF-2046-44CA-A436-C7F987A1779D}" presName="bgRect" presStyleLbl="bgAccFollowNode1" presStyleIdx="0" presStyleCnt="7"/>
      <dgm:spPr/>
    </dgm:pt>
    <dgm:pt modelId="{506F7AB6-4EF4-40E4-8A63-C45DD04FDFAE}" type="pres">
      <dgm:prSet presAssocID="{9815310F-8894-4229-8394-547F18C5FA15}" presName="sibTransNodeCircle" presStyleLbl="alignNode1" presStyleIdx="0" presStyleCnt="14">
        <dgm:presLayoutVars>
          <dgm:chMax val="0"/>
          <dgm:bulletEnabled/>
        </dgm:presLayoutVars>
      </dgm:prSet>
      <dgm:spPr/>
    </dgm:pt>
    <dgm:pt modelId="{39615E65-5399-4F74-8500-6146C88ECFBF}" type="pres">
      <dgm:prSet presAssocID="{F1971BFF-2046-44CA-A436-C7F987A1779D}" presName="bottomLine" presStyleLbl="alignNode1" presStyleIdx="1" presStyleCnt="14">
        <dgm:presLayoutVars/>
      </dgm:prSet>
      <dgm:spPr/>
    </dgm:pt>
    <dgm:pt modelId="{600BCF15-510B-47C1-A857-3307B68BAC5F}" type="pres">
      <dgm:prSet presAssocID="{F1971BFF-2046-44CA-A436-C7F987A1779D}" presName="nodeText" presStyleLbl="bgAccFollowNode1" presStyleIdx="0" presStyleCnt="7">
        <dgm:presLayoutVars>
          <dgm:bulletEnabled val="1"/>
        </dgm:presLayoutVars>
      </dgm:prSet>
      <dgm:spPr/>
    </dgm:pt>
    <dgm:pt modelId="{FC4CB1F2-92F2-4A5D-9EE8-F1E3E4919E5E}" type="pres">
      <dgm:prSet presAssocID="{9815310F-8894-4229-8394-547F18C5FA15}" presName="sibTrans" presStyleCnt="0"/>
      <dgm:spPr/>
    </dgm:pt>
    <dgm:pt modelId="{A051C1D8-C9CB-4817-B54D-92C48539855D}" type="pres">
      <dgm:prSet presAssocID="{41EB9A2D-D744-4B21-A247-4B1EA24DFB0F}" presName="compositeNode" presStyleCnt="0">
        <dgm:presLayoutVars>
          <dgm:bulletEnabled val="1"/>
        </dgm:presLayoutVars>
      </dgm:prSet>
      <dgm:spPr/>
    </dgm:pt>
    <dgm:pt modelId="{CDE552BC-A9F8-45F5-AFDD-43695E9E8B03}" type="pres">
      <dgm:prSet presAssocID="{41EB9A2D-D744-4B21-A247-4B1EA24DFB0F}" presName="bgRect" presStyleLbl="bgAccFollowNode1" presStyleIdx="1" presStyleCnt="7"/>
      <dgm:spPr/>
    </dgm:pt>
    <dgm:pt modelId="{5D6536FD-6421-47FD-96DD-5D77C887C327}" type="pres">
      <dgm:prSet presAssocID="{AD0B2A82-558F-4813-96D1-6AE78C1FA7FA}" presName="sibTransNodeCircle" presStyleLbl="alignNode1" presStyleIdx="2" presStyleCnt="14">
        <dgm:presLayoutVars>
          <dgm:chMax val="0"/>
          <dgm:bulletEnabled/>
        </dgm:presLayoutVars>
      </dgm:prSet>
      <dgm:spPr/>
    </dgm:pt>
    <dgm:pt modelId="{F6DF1310-04EA-4554-B1C1-3CFAF10F1448}" type="pres">
      <dgm:prSet presAssocID="{41EB9A2D-D744-4B21-A247-4B1EA24DFB0F}" presName="bottomLine" presStyleLbl="alignNode1" presStyleIdx="3" presStyleCnt="14">
        <dgm:presLayoutVars/>
      </dgm:prSet>
      <dgm:spPr/>
    </dgm:pt>
    <dgm:pt modelId="{28883D64-CEB8-4382-A723-ABEAF44C918A}" type="pres">
      <dgm:prSet presAssocID="{41EB9A2D-D744-4B21-A247-4B1EA24DFB0F}" presName="nodeText" presStyleLbl="bgAccFollowNode1" presStyleIdx="1" presStyleCnt="7">
        <dgm:presLayoutVars>
          <dgm:bulletEnabled val="1"/>
        </dgm:presLayoutVars>
      </dgm:prSet>
      <dgm:spPr/>
    </dgm:pt>
    <dgm:pt modelId="{FA3C10FE-F26F-47EE-8A7F-EDFE1EFA84A8}" type="pres">
      <dgm:prSet presAssocID="{AD0B2A82-558F-4813-96D1-6AE78C1FA7FA}" presName="sibTrans" presStyleCnt="0"/>
      <dgm:spPr/>
    </dgm:pt>
    <dgm:pt modelId="{820AB745-DDDF-41B7-8B8E-EB491FEB6785}" type="pres">
      <dgm:prSet presAssocID="{C37E1920-9721-45D9-A9DD-9C98F4CB2748}" presName="compositeNode" presStyleCnt="0">
        <dgm:presLayoutVars>
          <dgm:bulletEnabled val="1"/>
        </dgm:presLayoutVars>
      </dgm:prSet>
      <dgm:spPr/>
    </dgm:pt>
    <dgm:pt modelId="{883A10C0-8D1A-453B-8378-0EE91C2A6208}" type="pres">
      <dgm:prSet presAssocID="{C37E1920-9721-45D9-A9DD-9C98F4CB2748}" presName="bgRect" presStyleLbl="bgAccFollowNode1" presStyleIdx="2" presStyleCnt="7"/>
      <dgm:spPr/>
    </dgm:pt>
    <dgm:pt modelId="{7B0F84D7-44CB-4E6A-857E-7830DDF0899E}" type="pres">
      <dgm:prSet presAssocID="{90526068-763B-4440-A244-2542FE762092}" presName="sibTransNodeCircle" presStyleLbl="alignNode1" presStyleIdx="4" presStyleCnt="14">
        <dgm:presLayoutVars>
          <dgm:chMax val="0"/>
          <dgm:bulletEnabled/>
        </dgm:presLayoutVars>
      </dgm:prSet>
      <dgm:spPr/>
    </dgm:pt>
    <dgm:pt modelId="{70D81269-69DE-42AF-84D0-B6866EBF4530}" type="pres">
      <dgm:prSet presAssocID="{C37E1920-9721-45D9-A9DD-9C98F4CB2748}" presName="bottomLine" presStyleLbl="alignNode1" presStyleIdx="5" presStyleCnt="14">
        <dgm:presLayoutVars/>
      </dgm:prSet>
      <dgm:spPr/>
    </dgm:pt>
    <dgm:pt modelId="{B2DBF362-877E-4731-A8E6-1E46498E4D83}" type="pres">
      <dgm:prSet presAssocID="{C37E1920-9721-45D9-A9DD-9C98F4CB2748}" presName="nodeText" presStyleLbl="bgAccFollowNode1" presStyleIdx="2" presStyleCnt="7">
        <dgm:presLayoutVars>
          <dgm:bulletEnabled val="1"/>
        </dgm:presLayoutVars>
      </dgm:prSet>
      <dgm:spPr/>
    </dgm:pt>
    <dgm:pt modelId="{B1039B96-8C2B-49C8-86F2-4717BD033E6D}" type="pres">
      <dgm:prSet presAssocID="{90526068-763B-4440-A244-2542FE762092}" presName="sibTrans" presStyleCnt="0"/>
      <dgm:spPr/>
    </dgm:pt>
    <dgm:pt modelId="{96BD710D-911D-4651-9907-60B1B3101D0D}" type="pres">
      <dgm:prSet presAssocID="{1BEE4E16-269E-4ECD-B9D5-EA6ADBFB17F7}" presName="compositeNode" presStyleCnt="0">
        <dgm:presLayoutVars>
          <dgm:bulletEnabled val="1"/>
        </dgm:presLayoutVars>
      </dgm:prSet>
      <dgm:spPr/>
    </dgm:pt>
    <dgm:pt modelId="{BC9F6E30-A9BA-4B94-B3D7-193DD4E21EFB}" type="pres">
      <dgm:prSet presAssocID="{1BEE4E16-269E-4ECD-B9D5-EA6ADBFB17F7}" presName="bgRect" presStyleLbl="bgAccFollowNode1" presStyleIdx="3" presStyleCnt="7"/>
      <dgm:spPr/>
    </dgm:pt>
    <dgm:pt modelId="{D6C05DE6-2A1D-4009-B5E7-F275A0473080}" type="pres">
      <dgm:prSet presAssocID="{FA8D081E-96B9-4954-851B-3FB9471A118D}" presName="sibTransNodeCircle" presStyleLbl="alignNode1" presStyleIdx="6" presStyleCnt="14">
        <dgm:presLayoutVars>
          <dgm:chMax val="0"/>
          <dgm:bulletEnabled/>
        </dgm:presLayoutVars>
      </dgm:prSet>
      <dgm:spPr/>
    </dgm:pt>
    <dgm:pt modelId="{381E4582-094A-4192-ACAC-850EE313F69A}" type="pres">
      <dgm:prSet presAssocID="{1BEE4E16-269E-4ECD-B9D5-EA6ADBFB17F7}" presName="bottomLine" presStyleLbl="alignNode1" presStyleIdx="7" presStyleCnt="14">
        <dgm:presLayoutVars/>
      </dgm:prSet>
      <dgm:spPr/>
    </dgm:pt>
    <dgm:pt modelId="{6B5B2AF6-39D6-4274-9F7B-24C35B5F432B}" type="pres">
      <dgm:prSet presAssocID="{1BEE4E16-269E-4ECD-B9D5-EA6ADBFB17F7}" presName="nodeText" presStyleLbl="bgAccFollowNode1" presStyleIdx="3" presStyleCnt="7">
        <dgm:presLayoutVars>
          <dgm:bulletEnabled val="1"/>
        </dgm:presLayoutVars>
      </dgm:prSet>
      <dgm:spPr/>
    </dgm:pt>
    <dgm:pt modelId="{130FB977-EA5C-4C7B-8494-A534000B00EA}" type="pres">
      <dgm:prSet presAssocID="{FA8D081E-96B9-4954-851B-3FB9471A118D}" presName="sibTrans" presStyleCnt="0"/>
      <dgm:spPr/>
    </dgm:pt>
    <dgm:pt modelId="{BC6D80DD-80E1-4E43-A344-EEEEAED57333}" type="pres">
      <dgm:prSet presAssocID="{397B1C69-E481-4CF3-9814-5FCAD00D1C62}" presName="compositeNode" presStyleCnt="0">
        <dgm:presLayoutVars>
          <dgm:bulletEnabled val="1"/>
        </dgm:presLayoutVars>
      </dgm:prSet>
      <dgm:spPr/>
    </dgm:pt>
    <dgm:pt modelId="{B49D0474-32D7-4087-9782-38C6DA230D78}" type="pres">
      <dgm:prSet presAssocID="{397B1C69-E481-4CF3-9814-5FCAD00D1C62}" presName="bgRect" presStyleLbl="bgAccFollowNode1" presStyleIdx="4" presStyleCnt="7"/>
      <dgm:spPr/>
    </dgm:pt>
    <dgm:pt modelId="{727595FF-6E3C-41C1-9E36-4CC49B499D6B}" type="pres">
      <dgm:prSet presAssocID="{5E6BCD0E-12DE-46FA-B060-C9D94A319FDC}" presName="sibTransNodeCircle" presStyleLbl="alignNode1" presStyleIdx="8" presStyleCnt="14">
        <dgm:presLayoutVars>
          <dgm:chMax val="0"/>
          <dgm:bulletEnabled/>
        </dgm:presLayoutVars>
      </dgm:prSet>
      <dgm:spPr/>
    </dgm:pt>
    <dgm:pt modelId="{0CA554E1-178F-46D6-A181-8995503DF8C3}" type="pres">
      <dgm:prSet presAssocID="{397B1C69-E481-4CF3-9814-5FCAD00D1C62}" presName="bottomLine" presStyleLbl="alignNode1" presStyleIdx="9" presStyleCnt="14">
        <dgm:presLayoutVars/>
      </dgm:prSet>
      <dgm:spPr/>
    </dgm:pt>
    <dgm:pt modelId="{7CABE799-9311-4055-9AE0-8712B51379F9}" type="pres">
      <dgm:prSet presAssocID="{397B1C69-E481-4CF3-9814-5FCAD00D1C62}" presName="nodeText" presStyleLbl="bgAccFollowNode1" presStyleIdx="4" presStyleCnt="7">
        <dgm:presLayoutVars>
          <dgm:bulletEnabled val="1"/>
        </dgm:presLayoutVars>
      </dgm:prSet>
      <dgm:spPr/>
    </dgm:pt>
    <dgm:pt modelId="{300A1450-16DB-416A-BA83-99B2D6480374}" type="pres">
      <dgm:prSet presAssocID="{5E6BCD0E-12DE-46FA-B060-C9D94A319FDC}" presName="sibTrans" presStyleCnt="0"/>
      <dgm:spPr/>
    </dgm:pt>
    <dgm:pt modelId="{E221A66C-C156-4300-9CC3-DC3EFF5A0C58}" type="pres">
      <dgm:prSet presAssocID="{78B7477F-2E1E-4EDA-AA95-12C4B11FDAA5}" presName="compositeNode" presStyleCnt="0">
        <dgm:presLayoutVars>
          <dgm:bulletEnabled val="1"/>
        </dgm:presLayoutVars>
      </dgm:prSet>
      <dgm:spPr/>
    </dgm:pt>
    <dgm:pt modelId="{64ABC6B4-222F-4539-A3CC-3D9874C9B64F}" type="pres">
      <dgm:prSet presAssocID="{78B7477F-2E1E-4EDA-AA95-12C4B11FDAA5}" presName="bgRect" presStyleLbl="bgAccFollowNode1" presStyleIdx="5" presStyleCnt="7"/>
      <dgm:spPr/>
    </dgm:pt>
    <dgm:pt modelId="{DF154563-8BD3-478C-A095-12C11F7E6735}" type="pres">
      <dgm:prSet presAssocID="{2404B124-3C53-4D00-A258-5305D3CE0D48}" presName="sibTransNodeCircle" presStyleLbl="alignNode1" presStyleIdx="10" presStyleCnt="14">
        <dgm:presLayoutVars>
          <dgm:chMax val="0"/>
          <dgm:bulletEnabled/>
        </dgm:presLayoutVars>
      </dgm:prSet>
      <dgm:spPr/>
    </dgm:pt>
    <dgm:pt modelId="{0C9A7446-FD4C-4F2E-AACD-22A66C945C50}" type="pres">
      <dgm:prSet presAssocID="{78B7477F-2E1E-4EDA-AA95-12C4B11FDAA5}" presName="bottomLine" presStyleLbl="alignNode1" presStyleIdx="11" presStyleCnt="14">
        <dgm:presLayoutVars/>
      </dgm:prSet>
      <dgm:spPr/>
    </dgm:pt>
    <dgm:pt modelId="{2DB6B032-5DAD-452C-A041-543A172DF2C8}" type="pres">
      <dgm:prSet presAssocID="{78B7477F-2E1E-4EDA-AA95-12C4B11FDAA5}" presName="nodeText" presStyleLbl="bgAccFollowNode1" presStyleIdx="5" presStyleCnt="7">
        <dgm:presLayoutVars>
          <dgm:bulletEnabled val="1"/>
        </dgm:presLayoutVars>
      </dgm:prSet>
      <dgm:spPr/>
    </dgm:pt>
    <dgm:pt modelId="{09CFAEB0-7CA6-4C1B-8243-BE7EAE4AAD2E}" type="pres">
      <dgm:prSet presAssocID="{2404B124-3C53-4D00-A258-5305D3CE0D48}" presName="sibTrans" presStyleCnt="0"/>
      <dgm:spPr/>
    </dgm:pt>
    <dgm:pt modelId="{6E28C05E-A321-49F6-B180-3F86DFC6168E}" type="pres">
      <dgm:prSet presAssocID="{D646E2C5-D1F9-43E7-8195-9A4D8FF19602}" presName="compositeNode" presStyleCnt="0">
        <dgm:presLayoutVars>
          <dgm:bulletEnabled val="1"/>
        </dgm:presLayoutVars>
      </dgm:prSet>
      <dgm:spPr/>
    </dgm:pt>
    <dgm:pt modelId="{55257EA6-C379-4C51-8F24-72EA0980A584}" type="pres">
      <dgm:prSet presAssocID="{D646E2C5-D1F9-43E7-8195-9A4D8FF19602}" presName="bgRect" presStyleLbl="bgAccFollowNode1" presStyleIdx="6" presStyleCnt="7"/>
      <dgm:spPr/>
    </dgm:pt>
    <dgm:pt modelId="{1A2F859D-8073-495A-88E9-B7C5B5BECA9A}" type="pres">
      <dgm:prSet presAssocID="{FC448606-D963-42A6-8FCA-64C1787F54B8}" presName="sibTransNodeCircle" presStyleLbl="alignNode1" presStyleIdx="12" presStyleCnt="14">
        <dgm:presLayoutVars>
          <dgm:chMax val="0"/>
          <dgm:bulletEnabled/>
        </dgm:presLayoutVars>
      </dgm:prSet>
      <dgm:spPr/>
    </dgm:pt>
    <dgm:pt modelId="{24E83AE4-5B82-4C0D-A4DF-DF24EB6EC468}" type="pres">
      <dgm:prSet presAssocID="{D646E2C5-D1F9-43E7-8195-9A4D8FF19602}" presName="bottomLine" presStyleLbl="alignNode1" presStyleIdx="13" presStyleCnt="14">
        <dgm:presLayoutVars/>
      </dgm:prSet>
      <dgm:spPr/>
    </dgm:pt>
    <dgm:pt modelId="{6609F4C6-063F-475B-A923-E3EAF3583F9F}" type="pres">
      <dgm:prSet presAssocID="{D646E2C5-D1F9-43E7-8195-9A4D8FF19602}" presName="nodeText" presStyleLbl="bgAccFollowNode1" presStyleIdx="6" presStyleCnt="7">
        <dgm:presLayoutVars>
          <dgm:bulletEnabled val="1"/>
        </dgm:presLayoutVars>
      </dgm:prSet>
      <dgm:spPr/>
    </dgm:pt>
  </dgm:ptLst>
  <dgm:cxnLst>
    <dgm:cxn modelId="{4AF74018-9715-42C6-9C19-A6916DB348EA}" type="presOf" srcId="{F1971BFF-2046-44CA-A436-C7F987A1779D}" destId="{9900D682-47C8-4851-8CE8-A2DD5B987A22}" srcOrd="0" destOrd="0" presId="urn:microsoft.com/office/officeart/2016/7/layout/BasicLinearProcessNumbered"/>
    <dgm:cxn modelId="{8EC4BA19-5171-4136-8054-B101F40F4EB2}" srcId="{FFE6DE8D-FA8B-4282-B955-976865583C56}" destId="{1BEE4E16-269E-4ECD-B9D5-EA6ADBFB17F7}" srcOrd="3" destOrd="0" parTransId="{85FC6159-05CD-4BE2-B168-BF26FDDC2520}" sibTransId="{FA8D081E-96B9-4954-851B-3FB9471A118D}"/>
    <dgm:cxn modelId="{AB64EC20-A21C-43B1-AF84-4951B2E9B91B}" srcId="{FFE6DE8D-FA8B-4282-B955-976865583C56}" destId="{D646E2C5-D1F9-43E7-8195-9A4D8FF19602}" srcOrd="6" destOrd="0" parTransId="{8EF21085-E4D0-4320-B9D2-6F8906B94C42}" sibTransId="{FC448606-D963-42A6-8FCA-64C1787F54B8}"/>
    <dgm:cxn modelId="{E638BF23-CE4B-40E3-ACEF-78C010F02BC9}" type="presOf" srcId="{397B1C69-E481-4CF3-9814-5FCAD00D1C62}" destId="{B49D0474-32D7-4087-9782-38C6DA230D78}" srcOrd="0" destOrd="0" presId="urn:microsoft.com/office/officeart/2016/7/layout/BasicLinearProcessNumbered"/>
    <dgm:cxn modelId="{62A95F2F-4033-4502-A588-B2F7122C8A9C}" type="presOf" srcId="{41EB9A2D-D744-4B21-A247-4B1EA24DFB0F}" destId="{CDE552BC-A9F8-45F5-AFDD-43695E9E8B03}" srcOrd="0" destOrd="0" presId="urn:microsoft.com/office/officeart/2016/7/layout/BasicLinearProcessNumbered"/>
    <dgm:cxn modelId="{DA80BE3E-6C2B-4E1A-BAFE-268B70D77B91}" type="presOf" srcId="{90526068-763B-4440-A244-2542FE762092}" destId="{7B0F84D7-44CB-4E6A-857E-7830DDF0899E}" srcOrd="0" destOrd="0" presId="urn:microsoft.com/office/officeart/2016/7/layout/BasicLinearProcessNumbered"/>
    <dgm:cxn modelId="{B3BA7B41-18E1-45FA-A147-0861FBC26ADE}" type="presOf" srcId="{AD0B2A82-558F-4813-96D1-6AE78C1FA7FA}" destId="{5D6536FD-6421-47FD-96DD-5D77C887C327}" srcOrd="0" destOrd="0" presId="urn:microsoft.com/office/officeart/2016/7/layout/BasicLinearProcessNumbered"/>
    <dgm:cxn modelId="{0AAED747-CF76-463D-9DA1-1034B8F88E14}" type="presOf" srcId="{FC448606-D963-42A6-8FCA-64C1787F54B8}" destId="{1A2F859D-8073-495A-88E9-B7C5B5BECA9A}" srcOrd="0" destOrd="0" presId="urn:microsoft.com/office/officeart/2016/7/layout/BasicLinearProcessNumbered"/>
    <dgm:cxn modelId="{69857749-0584-43FC-A90C-38D659B2B2D9}" type="presOf" srcId="{FFE6DE8D-FA8B-4282-B955-976865583C56}" destId="{A88E5C0A-03A0-459C-A1C8-A06C75AC6332}" srcOrd="0" destOrd="0" presId="urn:microsoft.com/office/officeart/2016/7/layout/BasicLinearProcessNumbered"/>
    <dgm:cxn modelId="{D4910C4A-1B75-4739-8994-201D39C17EF5}" type="presOf" srcId="{1BEE4E16-269E-4ECD-B9D5-EA6ADBFB17F7}" destId="{6B5B2AF6-39D6-4274-9F7B-24C35B5F432B}" srcOrd="1" destOrd="0" presId="urn:microsoft.com/office/officeart/2016/7/layout/BasicLinearProcessNumbered"/>
    <dgm:cxn modelId="{3323844A-5007-40C3-B821-5209E0E1C20B}" srcId="{FFE6DE8D-FA8B-4282-B955-976865583C56}" destId="{78B7477F-2E1E-4EDA-AA95-12C4B11FDAA5}" srcOrd="5" destOrd="0" parTransId="{EF73321D-D52D-47F7-857F-15E7724C00D4}" sibTransId="{2404B124-3C53-4D00-A258-5305D3CE0D48}"/>
    <dgm:cxn modelId="{1587B451-D94B-494E-B140-DE3FA4A709F6}" type="presOf" srcId="{78B7477F-2E1E-4EDA-AA95-12C4B11FDAA5}" destId="{64ABC6B4-222F-4539-A3CC-3D9874C9B64F}" srcOrd="0" destOrd="0" presId="urn:microsoft.com/office/officeart/2016/7/layout/BasicLinearProcessNumbered"/>
    <dgm:cxn modelId="{EB5BE251-3DEF-435A-850D-2BF74DCFC9EB}" type="presOf" srcId="{5E6BCD0E-12DE-46FA-B060-C9D94A319FDC}" destId="{727595FF-6E3C-41C1-9E36-4CC49B499D6B}" srcOrd="0" destOrd="0" presId="urn:microsoft.com/office/officeart/2016/7/layout/BasicLinearProcessNumbered"/>
    <dgm:cxn modelId="{79350D79-776E-4B3E-8286-A3217809D640}" type="presOf" srcId="{9815310F-8894-4229-8394-547F18C5FA15}" destId="{506F7AB6-4EF4-40E4-8A63-C45DD04FDFAE}" srcOrd="0" destOrd="0" presId="urn:microsoft.com/office/officeart/2016/7/layout/BasicLinearProcessNumbered"/>
    <dgm:cxn modelId="{359F405A-BDB9-4777-8EA9-DEDE893ABDA8}" type="presOf" srcId="{F1971BFF-2046-44CA-A436-C7F987A1779D}" destId="{600BCF15-510B-47C1-A857-3307B68BAC5F}" srcOrd="1" destOrd="0" presId="urn:microsoft.com/office/officeart/2016/7/layout/BasicLinearProcessNumbered"/>
    <dgm:cxn modelId="{D3F02F80-4D95-4E3A-90FC-F247E58E1504}" type="presOf" srcId="{2404B124-3C53-4D00-A258-5305D3CE0D48}" destId="{DF154563-8BD3-478C-A095-12C11F7E6735}" srcOrd="0" destOrd="0" presId="urn:microsoft.com/office/officeart/2016/7/layout/BasicLinearProcessNumbered"/>
    <dgm:cxn modelId="{C054F896-C807-484D-BE6A-BDB259E67AAA}" type="presOf" srcId="{D646E2C5-D1F9-43E7-8195-9A4D8FF19602}" destId="{6609F4C6-063F-475B-A923-E3EAF3583F9F}" srcOrd="1" destOrd="0" presId="urn:microsoft.com/office/officeart/2016/7/layout/BasicLinearProcessNumbered"/>
    <dgm:cxn modelId="{0B73B498-173E-4457-A7DD-8E0A9D2A9D4C}" type="presOf" srcId="{C37E1920-9721-45D9-A9DD-9C98F4CB2748}" destId="{B2DBF362-877E-4731-A8E6-1E46498E4D83}" srcOrd="1" destOrd="0" presId="urn:microsoft.com/office/officeart/2016/7/layout/BasicLinearProcessNumbered"/>
    <dgm:cxn modelId="{D61BDA9E-2FCE-49B3-9341-72D6AAD93FE5}" type="presOf" srcId="{C37E1920-9721-45D9-A9DD-9C98F4CB2748}" destId="{883A10C0-8D1A-453B-8378-0EE91C2A6208}" srcOrd="0" destOrd="0" presId="urn:microsoft.com/office/officeart/2016/7/layout/BasicLinearProcessNumbered"/>
    <dgm:cxn modelId="{BF1299A5-E300-4C5A-A585-95B0CB06F41A}" srcId="{FFE6DE8D-FA8B-4282-B955-976865583C56}" destId="{41EB9A2D-D744-4B21-A247-4B1EA24DFB0F}" srcOrd="1" destOrd="0" parTransId="{B17A1103-3E3E-488A-88CA-0412778FFD40}" sibTransId="{AD0B2A82-558F-4813-96D1-6AE78C1FA7FA}"/>
    <dgm:cxn modelId="{23E3B9BC-1FCD-4AE6-9A6A-ECA1B9BFE8F4}" type="presOf" srcId="{D646E2C5-D1F9-43E7-8195-9A4D8FF19602}" destId="{55257EA6-C379-4C51-8F24-72EA0980A584}" srcOrd="0" destOrd="0" presId="urn:microsoft.com/office/officeart/2016/7/layout/BasicLinearProcessNumbered"/>
    <dgm:cxn modelId="{2D980CC3-B875-43EA-B18B-CEBB95BB4CB4}" type="presOf" srcId="{1BEE4E16-269E-4ECD-B9D5-EA6ADBFB17F7}" destId="{BC9F6E30-A9BA-4B94-B3D7-193DD4E21EFB}" srcOrd="0" destOrd="0" presId="urn:microsoft.com/office/officeart/2016/7/layout/BasicLinearProcessNumbered"/>
    <dgm:cxn modelId="{BA71B3CA-4BA4-40BF-9B38-2A2B81852AE6}" type="presOf" srcId="{397B1C69-E481-4CF3-9814-5FCAD00D1C62}" destId="{7CABE799-9311-4055-9AE0-8712B51379F9}" srcOrd="1" destOrd="0" presId="urn:microsoft.com/office/officeart/2016/7/layout/BasicLinearProcessNumbered"/>
    <dgm:cxn modelId="{D25B56CD-86D2-4F05-AD5E-94F13D7FDAC8}" srcId="{FFE6DE8D-FA8B-4282-B955-976865583C56}" destId="{397B1C69-E481-4CF3-9814-5FCAD00D1C62}" srcOrd="4" destOrd="0" parTransId="{9E758021-5BA2-4644-921B-26B3FDDC961D}" sibTransId="{5E6BCD0E-12DE-46FA-B060-C9D94A319FDC}"/>
    <dgm:cxn modelId="{54788ECE-DD3C-4067-80FF-68655B746DA3}" type="presOf" srcId="{41EB9A2D-D744-4B21-A247-4B1EA24DFB0F}" destId="{28883D64-CEB8-4382-A723-ABEAF44C918A}" srcOrd="1" destOrd="0" presId="urn:microsoft.com/office/officeart/2016/7/layout/BasicLinearProcessNumbered"/>
    <dgm:cxn modelId="{FCBC61D3-6814-4381-A1BE-48A9AA0DBBE7}" type="presOf" srcId="{FA8D081E-96B9-4954-851B-3FB9471A118D}" destId="{D6C05DE6-2A1D-4009-B5E7-F275A0473080}" srcOrd="0" destOrd="0" presId="urn:microsoft.com/office/officeart/2016/7/layout/BasicLinearProcessNumbered"/>
    <dgm:cxn modelId="{730E65D9-BEFF-438D-B0E7-247FA157CE88}" type="presOf" srcId="{78B7477F-2E1E-4EDA-AA95-12C4B11FDAA5}" destId="{2DB6B032-5DAD-452C-A041-543A172DF2C8}" srcOrd="1" destOrd="0" presId="urn:microsoft.com/office/officeart/2016/7/layout/BasicLinearProcessNumbered"/>
    <dgm:cxn modelId="{BCD9AFFB-4238-4431-B41F-04AD62713CDF}" srcId="{FFE6DE8D-FA8B-4282-B955-976865583C56}" destId="{C37E1920-9721-45D9-A9DD-9C98F4CB2748}" srcOrd="2" destOrd="0" parTransId="{3E9DA22D-DA80-4A57-B3B9-64E5E915D2DA}" sibTransId="{90526068-763B-4440-A244-2542FE762092}"/>
    <dgm:cxn modelId="{38DCA2FD-161D-4E6B-AFDE-C649A4902197}" srcId="{FFE6DE8D-FA8B-4282-B955-976865583C56}" destId="{F1971BFF-2046-44CA-A436-C7F987A1779D}" srcOrd="0" destOrd="0" parTransId="{D0D2A31A-5B33-4F51-AFB3-8C8498D16F7E}" sibTransId="{9815310F-8894-4229-8394-547F18C5FA15}"/>
    <dgm:cxn modelId="{2D306CDB-5833-4034-AC35-377AE221EA8F}" type="presParOf" srcId="{A88E5C0A-03A0-459C-A1C8-A06C75AC6332}" destId="{16509054-B85F-440B-8D13-145E05FCE2B2}" srcOrd="0" destOrd="0" presId="urn:microsoft.com/office/officeart/2016/7/layout/BasicLinearProcessNumbered"/>
    <dgm:cxn modelId="{8B346885-3579-4A5D-9E3F-9C143262C828}" type="presParOf" srcId="{16509054-B85F-440B-8D13-145E05FCE2B2}" destId="{9900D682-47C8-4851-8CE8-A2DD5B987A22}" srcOrd="0" destOrd="0" presId="urn:microsoft.com/office/officeart/2016/7/layout/BasicLinearProcessNumbered"/>
    <dgm:cxn modelId="{AD15B756-1986-49EE-A83C-54706F01B854}" type="presParOf" srcId="{16509054-B85F-440B-8D13-145E05FCE2B2}" destId="{506F7AB6-4EF4-40E4-8A63-C45DD04FDFAE}" srcOrd="1" destOrd="0" presId="urn:microsoft.com/office/officeart/2016/7/layout/BasicLinearProcessNumbered"/>
    <dgm:cxn modelId="{FBCA2FF4-E951-4763-BAAE-EB8A15589804}" type="presParOf" srcId="{16509054-B85F-440B-8D13-145E05FCE2B2}" destId="{39615E65-5399-4F74-8500-6146C88ECFBF}" srcOrd="2" destOrd="0" presId="urn:microsoft.com/office/officeart/2016/7/layout/BasicLinearProcessNumbered"/>
    <dgm:cxn modelId="{556CD10B-2BEA-4411-B53D-A12171DDE6F4}" type="presParOf" srcId="{16509054-B85F-440B-8D13-145E05FCE2B2}" destId="{600BCF15-510B-47C1-A857-3307B68BAC5F}" srcOrd="3" destOrd="0" presId="urn:microsoft.com/office/officeart/2016/7/layout/BasicLinearProcessNumbered"/>
    <dgm:cxn modelId="{C420540B-23D9-4138-B66A-F4FF79201DBD}" type="presParOf" srcId="{A88E5C0A-03A0-459C-A1C8-A06C75AC6332}" destId="{FC4CB1F2-92F2-4A5D-9EE8-F1E3E4919E5E}" srcOrd="1" destOrd="0" presId="urn:microsoft.com/office/officeart/2016/7/layout/BasicLinearProcessNumbered"/>
    <dgm:cxn modelId="{D97D0AA9-56B4-428B-8475-67B181B21929}" type="presParOf" srcId="{A88E5C0A-03A0-459C-A1C8-A06C75AC6332}" destId="{A051C1D8-C9CB-4817-B54D-92C48539855D}" srcOrd="2" destOrd="0" presId="urn:microsoft.com/office/officeart/2016/7/layout/BasicLinearProcessNumbered"/>
    <dgm:cxn modelId="{124333B8-4FBC-4C66-886B-E21F2B01F0CE}" type="presParOf" srcId="{A051C1D8-C9CB-4817-B54D-92C48539855D}" destId="{CDE552BC-A9F8-45F5-AFDD-43695E9E8B03}" srcOrd="0" destOrd="0" presId="urn:microsoft.com/office/officeart/2016/7/layout/BasicLinearProcessNumbered"/>
    <dgm:cxn modelId="{F8F4EF23-8323-4D8F-B73D-F0CEECEFC864}" type="presParOf" srcId="{A051C1D8-C9CB-4817-B54D-92C48539855D}" destId="{5D6536FD-6421-47FD-96DD-5D77C887C327}" srcOrd="1" destOrd="0" presId="urn:microsoft.com/office/officeart/2016/7/layout/BasicLinearProcessNumbered"/>
    <dgm:cxn modelId="{F671EA4A-14E3-488C-BEBD-FF28FF240860}" type="presParOf" srcId="{A051C1D8-C9CB-4817-B54D-92C48539855D}" destId="{F6DF1310-04EA-4554-B1C1-3CFAF10F1448}" srcOrd="2" destOrd="0" presId="urn:microsoft.com/office/officeart/2016/7/layout/BasicLinearProcessNumbered"/>
    <dgm:cxn modelId="{4B447917-D84C-47DB-87C7-4713FD7F819F}" type="presParOf" srcId="{A051C1D8-C9CB-4817-B54D-92C48539855D}" destId="{28883D64-CEB8-4382-A723-ABEAF44C918A}" srcOrd="3" destOrd="0" presId="urn:microsoft.com/office/officeart/2016/7/layout/BasicLinearProcessNumbered"/>
    <dgm:cxn modelId="{EDE9F196-C673-414B-AE76-AF8E57FB8D76}" type="presParOf" srcId="{A88E5C0A-03A0-459C-A1C8-A06C75AC6332}" destId="{FA3C10FE-F26F-47EE-8A7F-EDFE1EFA84A8}" srcOrd="3" destOrd="0" presId="urn:microsoft.com/office/officeart/2016/7/layout/BasicLinearProcessNumbered"/>
    <dgm:cxn modelId="{756E8F45-5E74-4B32-A6CD-C5FBCDED1B42}" type="presParOf" srcId="{A88E5C0A-03A0-459C-A1C8-A06C75AC6332}" destId="{820AB745-DDDF-41B7-8B8E-EB491FEB6785}" srcOrd="4" destOrd="0" presId="urn:microsoft.com/office/officeart/2016/7/layout/BasicLinearProcessNumbered"/>
    <dgm:cxn modelId="{D868D7A8-1062-4F35-8CCE-E17B35E71B7B}" type="presParOf" srcId="{820AB745-DDDF-41B7-8B8E-EB491FEB6785}" destId="{883A10C0-8D1A-453B-8378-0EE91C2A6208}" srcOrd="0" destOrd="0" presId="urn:microsoft.com/office/officeart/2016/7/layout/BasicLinearProcessNumbered"/>
    <dgm:cxn modelId="{54B582AE-1159-49C3-A311-DAD100382A18}" type="presParOf" srcId="{820AB745-DDDF-41B7-8B8E-EB491FEB6785}" destId="{7B0F84D7-44CB-4E6A-857E-7830DDF0899E}" srcOrd="1" destOrd="0" presId="urn:microsoft.com/office/officeart/2016/7/layout/BasicLinearProcessNumbered"/>
    <dgm:cxn modelId="{097D3DFA-F3AB-4E79-8A5E-EFC56276B7B0}" type="presParOf" srcId="{820AB745-DDDF-41B7-8B8E-EB491FEB6785}" destId="{70D81269-69DE-42AF-84D0-B6866EBF4530}" srcOrd="2" destOrd="0" presId="urn:microsoft.com/office/officeart/2016/7/layout/BasicLinearProcessNumbered"/>
    <dgm:cxn modelId="{C5440C85-A729-476B-99C5-0510A8712B18}" type="presParOf" srcId="{820AB745-DDDF-41B7-8B8E-EB491FEB6785}" destId="{B2DBF362-877E-4731-A8E6-1E46498E4D83}" srcOrd="3" destOrd="0" presId="urn:microsoft.com/office/officeart/2016/7/layout/BasicLinearProcessNumbered"/>
    <dgm:cxn modelId="{B54CB81F-1DF2-4258-A78C-95E4C17AB29F}" type="presParOf" srcId="{A88E5C0A-03A0-459C-A1C8-A06C75AC6332}" destId="{B1039B96-8C2B-49C8-86F2-4717BD033E6D}" srcOrd="5" destOrd="0" presId="urn:microsoft.com/office/officeart/2016/7/layout/BasicLinearProcessNumbered"/>
    <dgm:cxn modelId="{080FED1C-154D-4CD4-B2F2-DB089B210A9F}" type="presParOf" srcId="{A88E5C0A-03A0-459C-A1C8-A06C75AC6332}" destId="{96BD710D-911D-4651-9907-60B1B3101D0D}" srcOrd="6" destOrd="0" presId="urn:microsoft.com/office/officeart/2016/7/layout/BasicLinearProcessNumbered"/>
    <dgm:cxn modelId="{CAC16C44-24D2-46B5-9FA9-9F1452F283BE}" type="presParOf" srcId="{96BD710D-911D-4651-9907-60B1B3101D0D}" destId="{BC9F6E30-A9BA-4B94-B3D7-193DD4E21EFB}" srcOrd="0" destOrd="0" presId="urn:microsoft.com/office/officeart/2016/7/layout/BasicLinearProcessNumbered"/>
    <dgm:cxn modelId="{E34AC884-7A18-42B4-ACD5-5BB65CAFA97F}" type="presParOf" srcId="{96BD710D-911D-4651-9907-60B1B3101D0D}" destId="{D6C05DE6-2A1D-4009-B5E7-F275A0473080}" srcOrd="1" destOrd="0" presId="urn:microsoft.com/office/officeart/2016/7/layout/BasicLinearProcessNumbered"/>
    <dgm:cxn modelId="{BCAC3301-49E0-4B7A-8340-F1FD0EDF6536}" type="presParOf" srcId="{96BD710D-911D-4651-9907-60B1B3101D0D}" destId="{381E4582-094A-4192-ACAC-850EE313F69A}" srcOrd="2" destOrd="0" presId="urn:microsoft.com/office/officeart/2016/7/layout/BasicLinearProcessNumbered"/>
    <dgm:cxn modelId="{AAE10302-3755-489B-B33D-4199CB27B1A0}" type="presParOf" srcId="{96BD710D-911D-4651-9907-60B1B3101D0D}" destId="{6B5B2AF6-39D6-4274-9F7B-24C35B5F432B}" srcOrd="3" destOrd="0" presId="urn:microsoft.com/office/officeart/2016/7/layout/BasicLinearProcessNumbered"/>
    <dgm:cxn modelId="{4F05BA93-6C44-41FC-BF5B-07AE10E3F245}" type="presParOf" srcId="{A88E5C0A-03A0-459C-A1C8-A06C75AC6332}" destId="{130FB977-EA5C-4C7B-8494-A534000B00EA}" srcOrd="7" destOrd="0" presId="urn:microsoft.com/office/officeart/2016/7/layout/BasicLinearProcessNumbered"/>
    <dgm:cxn modelId="{8FB6FE87-C1CA-4179-882A-7A0450AE06A1}" type="presParOf" srcId="{A88E5C0A-03A0-459C-A1C8-A06C75AC6332}" destId="{BC6D80DD-80E1-4E43-A344-EEEEAED57333}" srcOrd="8" destOrd="0" presId="urn:microsoft.com/office/officeart/2016/7/layout/BasicLinearProcessNumbered"/>
    <dgm:cxn modelId="{7300661C-C33E-43E3-AC5A-5F9F032DBA29}" type="presParOf" srcId="{BC6D80DD-80E1-4E43-A344-EEEEAED57333}" destId="{B49D0474-32D7-4087-9782-38C6DA230D78}" srcOrd="0" destOrd="0" presId="urn:microsoft.com/office/officeart/2016/7/layout/BasicLinearProcessNumbered"/>
    <dgm:cxn modelId="{A419D205-7F38-4FEC-B0F3-442C41B28335}" type="presParOf" srcId="{BC6D80DD-80E1-4E43-A344-EEEEAED57333}" destId="{727595FF-6E3C-41C1-9E36-4CC49B499D6B}" srcOrd="1" destOrd="0" presId="urn:microsoft.com/office/officeart/2016/7/layout/BasicLinearProcessNumbered"/>
    <dgm:cxn modelId="{395F1EBC-8047-4EF8-A081-8040B05B008B}" type="presParOf" srcId="{BC6D80DD-80E1-4E43-A344-EEEEAED57333}" destId="{0CA554E1-178F-46D6-A181-8995503DF8C3}" srcOrd="2" destOrd="0" presId="urn:microsoft.com/office/officeart/2016/7/layout/BasicLinearProcessNumbered"/>
    <dgm:cxn modelId="{87A55807-C71B-473C-80C8-FBAE3E096528}" type="presParOf" srcId="{BC6D80DD-80E1-4E43-A344-EEEEAED57333}" destId="{7CABE799-9311-4055-9AE0-8712B51379F9}" srcOrd="3" destOrd="0" presId="urn:microsoft.com/office/officeart/2016/7/layout/BasicLinearProcessNumbered"/>
    <dgm:cxn modelId="{F63281A8-8770-4AD6-A257-1D9156EE6B6A}" type="presParOf" srcId="{A88E5C0A-03A0-459C-A1C8-A06C75AC6332}" destId="{300A1450-16DB-416A-BA83-99B2D6480374}" srcOrd="9" destOrd="0" presId="urn:microsoft.com/office/officeart/2016/7/layout/BasicLinearProcessNumbered"/>
    <dgm:cxn modelId="{6680AF1A-3393-483C-AEAE-4CF0974F421F}" type="presParOf" srcId="{A88E5C0A-03A0-459C-A1C8-A06C75AC6332}" destId="{E221A66C-C156-4300-9CC3-DC3EFF5A0C58}" srcOrd="10" destOrd="0" presId="urn:microsoft.com/office/officeart/2016/7/layout/BasicLinearProcessNumbered"/>
    <dgm:cxn modelId="{8E40A7C8-6E7D-4BFF-84AF-AA79D0D99EBF}" type="presParOf" srcId="{E221A66C-C156-4300-9CC3-DC3EFF5A0C58}" destId="{64ABC6B4-222F-4539-A3CC-3D9874C9B64F}" srcOrd="0" destOrd="0" presId="urn:microsoft.com/office/officeart/2016/7/layout/BasicLinearProcessNumbered"/>
    <dgm:cxn modelId="{D0916448-69DA-4D0C-BF81-BE431F5A130F}" type="presParOf" srcId="{E221A66C-C156-4300-9CC3-DC3EFF5A0C58}" destId="{DF154563-8BD3-478C-A095-12C11F7E6735}" srcOrd="1" destOrd="0" presId="urn:microsoft.com/office/officeart/2016/7/layout/BasicLinearProcessNumbered"/>
    <dgm:cxn modelId="{3B1357CF-604A-4DA2-9D10-49E2E1CBB060}" type="presParOf" srcId="{E221A66C-C156-4300-9CC3-DC3EFF5A0C58}" destId="{0C9A7446-FD4C-4F2E-AACD-22A66C945C50}" srcOrd="2" destOrd="0" presId="urn:microsoft.com/office/officeart/2016/7/layout/BasicLinearProcessNumbered"/>
    <dgm:cxn modelId="{BA363C4C-F06D-4A38-B232-2EA94428F08C}" type="presParOf" srcId="{E221A66C-C156-4300-9CC3-DC3EFF5A0C58}" destId="{2DB6B032-5DAD-452C-A041-543A172DF2C8}" srcOrd="3" destOrd="0" presId="urn:microsoft.com/office/officeart/2016/7/layout/BasicLinearProcessNumbered"/>
    <dgm:cxn modelId="{396BAE50-DA3A-4C8B-BC99-2C5BCC3A03FB}" type="presParOf" srcId="{A88E5C0A-03A0-459C-A1C8-A06C75AC6332}" destId="{09CFAEB0-7CA6-4C1B-8243-BE7EAE4AAD2E}" srcOrd="11" destOrd="0" presId="urn:microsoft.com/office/officeart/2016/7/layout/BasicLinearProcessNumbered"/>
    <dgm:cxn modelId="{761DC1E1-6D4B-4814-9A58-A44A3E5275F7}" type="presParOf" srcId="{A88E5C0A-03A0-459C-A1C8-A06C75AC6332}" destId="{6E28C05E-A321-49F6-B180-3F86DFC6168E}" srcOrd="12" destOrd="0" presId="urn:microsoft.com/office/officeart/2016/7/layout/BasicLinearProcessNumbered"/>
    <dgm:cxn modelId="{92431AA4-E8F8-48E4-9CCF-310F28F84EC3}" type="presParOf" srcId="{6E28C05E-A321-49F6-B180-3F86DFC6168E}" destId="{55257EA6-C379-4C51-8F24-72EA0980A584}" srcOrd="0" destOrd="0" presId="urn:microsoft.com/office/officeart/2016/7/layout/BasicLinearProcessNumbered"/>
    <dgm:cxn modelId="{514D2E55-71CF-41C6-9290-5EE2E76F0A14}" type="presParOf" srcId="{6E28C05E-A321-49F6-B180-3F86DFC6168E}" destId="{1A2F859D-8073-495A-88E9-B7C5B5BECA9A}" srcOrd="1" destOrd="0" presId="urn:microsoft.com/office/officeart/2016/7/layout/BasicLinearProcessNumbered"/>
    <dgm:cxn modelId="{27D7E5DD-C8B6-4A84-B40A-772261A859FC}" type="presParOf" srcId="{6E28C05E-A321-49F6-B180-3F86DFC6168E}" destId="{24E83AE4-5B82-4C0D-A4DF-DF24EB6EC468}" srcOrd="2" destOrd="0" presId="urn:microsoft.com/office/officeart/2016/7/layout/BasicLinearProcessNumbered"/>
    <dgm:cxn modelId="{A49C82B7-5CCD-4827-8E3E-F48D783C6B3F}" type="presParOf" srcId="{6E28C05E-A321-49F6-B180-3F86DFC6168E}" destId="{6609F4C6-063F-475B-A923-E3EAF3583F9F}" srcOrd="3" destOrd="0" presId="urn:microsoft.com/office/officeart/2016/7/layout/BasicLinear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E4530C1-9825-4304-86F6-71980194DA63}" type="doc">
      <dgm:prSet loTypeId="urn:microsoft.com/office/officeart/2018/5/layout/IconCircle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8949107-88F6-4F82-B5D3-757247791329}">
      <dgm:prSet/>
      <dgm:spPr/>
      <dgm:t>
        <a:bodyPr/>
        <a:lstStyle/>
        <a:p>
          <a:pPr>
            <a:lnSpc>
              <a:spcPct val="100000"/>
            </a:lnSpc>
            <a:defRPr cap="all"/>
          </a:pPr>
          <a:r>
            <a:rPr lang="da-DK"/>
            <a:t>Assessment</a:t>
          </a:r>
          <a:endParaRPr lang="en-US"/>
        </a:p>
      </dgm:t>
    </dgm:pt>
    <dgm:pt modelId="{9B5074C8-32A0-42F1-A5CD-698928F41E01}" type="parTrans" cxnId="{2D53B462-5278-41DE-9006-DAEA28172471}">
      <dgm:prSet/>
      <dgm:spPr/>
      <dgm:t>
        <a:bodyPr/>
        <a:lstStyle/>
        <a:p>
          <a:endParaRPr lang="en-US"/>
        </a:p>
      </dgm:t>
    </dgm:pt>
    <dgm:pt modelId="{3770A364-0E33-492F-814F-22C7D48D49A9}" type="sibTrans" cxnId="{2D53B462-5278-41DE-9006-DAEA28172471}">
      <dgm:prSet/>
      <dgm:spPr/>
      <dgm:t>
        <a:bodyPr/>
        <a:lstStyle/>
        <a:p>
          <a:endParaRPr lang="en-US"/>
        </a:p>
      </dgm:t>
    </dgm:pt>
    <dgm:pt modelId="{8E0E9B83-F3AB-465D-8ED3-F44D5A03A250}">
      <dgm:prSet/>
      <dgm:spPr/>
      <dgm:t>
        <a:bodyPr/>
        <a:lstStyle/>
        <a:p>
          <a:pPr>
            <a:lnSpc>
              <a:spcPct val="100000"/>
            </a:lnSpc>
            <a:defRPr cap="all"/>
          </a:pPr>
          <a:r>
            <a:rPr lang="da-DK"/>
            <a:t>Know your data and your users</a:t>
          </a:r>
          <a:endParaRPr lang="en-US"/>
        </a:p>
      </dgm:t>
    </dgm:pt>
    <dgm:pt modelId="{D978515C-795E-4F90-844F-D1F4F1889FA6}" type="parTrans" cxnId="{654E9762-B6B6-4888-BDA4-F72159E4B03F}">
      <dgm:prSet/>
      <dgm:spPr/>
      <dgm:t>
        <a:bodyPr/>
        <a:lstStyle/>
        <a:p>
          <a:endParaRPr lang="en-US"/>
        </a:p>
      </dgm:t>
    </dgm:pt>
    <dgm:pt modelId="{94E1D4B6-2FBD-494A-9C74-7828648AD5FE}" type="sibTrans" cxnId="{654E9762-B6B6-4888-BDA4-F72159E4B03F}">
      <dgm:prSet/>
      <dgm:spPr/>
      <dgm:t>
        <a:bodyPr/>
        <a:lstStyle/>
        <a:p>
          <a:endParaRPr lang="en-US"/>
        </a:p>
      </dgm:t>
    </dgm:pt>
    <dgm:pt modelId="{2CAAAD9B-06DC-49BC-A5BA-600C79F4CF9F}" type="pres">
      <dgm:prSet presAssocID="{CE4530C1-9825-4304-86F6-71980194DA63}" presName="root" presStyleCnt="0">
        <dgm:presLayoutVars>
          <dgm:dir/>
          <dgm:resizeHandles val="exact"/>
        </dgm:presLayoutVars>
      </dgm:prSet>
      <dgm:spPr/>
    </dgm:pt>
    <dgm:pt modelId="{3531E9B1-0144-4C16-9732-B6AA53D1483A}" type="pres">
      <dgm:prSet presAssocID="{68949107-88F6-4F82-B5D3-757247791329}" presName="compNode" presStyleCnt="0"/>
      <dgm:spPr/>
    </dgm:pt>
    <dgm:pt modelId="{C6D97B5C-A18D-4501-9C60-77593391BDA7}" type="pres">
      <dgm:prSet presAssocID="{68949107-88F6-4F82-B5D3-757247791329}" presName="iconBgRect" presStyleLbl="bgShp" presStyleIdx="0" presStyleCnt="2"/>
      <dgm:spPr/>
    </dgm:pt>
    <dgm:pt modelId="{2BD53262-9359-444D-9FA8-DCE7A509F2E9}" type="pres">
      <dgm:prSet presAssocID="{68949107-88F6-4F82-B5D3-757247791329}"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Kontrolliste"/>
        </a:ext>
      </dgm:extLst>
    </dgm:pt>
    <dgm:pt modelId="{DB4A0A19-1911-4DDB-8E07-587CD7CAA978}" type="pres">
      <dgm:prSet presAssocID="{68949107-88F6-4F82-B5D3-757247791329}" presName="spaceRect" presStyleCnt="0"/>
      <dgm:spPr/>
    </dgm:pt>
    <dgm:pt modelId="{3151B88E-DC53-42EB-B42D-B2C949EA0DB6}" type="pres">
      <dgm:prSet presAssocID="{68949107-88F6-4F82-B5D3-757247791329}" presName="textRect" presStyleLbl="revTx" presStyleIdx="0" presStyleCnt="2">
        <dgm:presLayoutVars>
          <dgm:chMax val="1"/>
          <dgm:chPref val="1"/>
        </dgm:presLayoutVars>
      </dgm:prSet>
      <dgm:spPr/>
    </dgm:pt>
    <dgm:pt modelId="{21330C08-0705-476E-8D07-AF5072FC0232}" type="pres">
      <dgm:prSet presAssocID="{3770A364-0E33-492F-814F-22C7D48D49A9}" presName="sibTrans" presStyleCnt="0"/>
      <dgm:spPr/>
    </dgm:pt>
    <dgm:pt modelId="{75745AFB-4208-4515-A5B8-033D2843AB53}" type="pres">
      <dgm:prSet presAssocID="{8E0E9B83-F3AB-465D-8ED3-F44D5A03A250}" presName="compNode" presStyleCnt="0"/>
      <dgm:spPr/>
    </dgm:pt>
    <dgm:pt modelId="{6A48EF47-E3FD-4EBA-A116-0A8B0222D899}" type="pres">
      <dgm:prSet presAssocID="{8E0E9B83-F3AB-465D-8ED3-F44D5A03A250}" presName="iconBgRect" presStyleLbl="bgShp" presStyleIdx="1" presStyleCnt="2"/>
      <dgm:spPr/>
    </dgm:pt>
    <dgm:pt modelId="{D4A58C3C-A8B5-499D-8251-28784641BD4E}" type="pres">
      <dgm:prSet presAssocID="{8E0E9B83-F3AB-465D-8ED3-F44D5A03A250}"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rugere"/>
        </a:ext>
      </dgm:extLst>
    </dgm:pt>
    <dgm:pt modelId="{ED216C16-6A96-40BF-BBEE-F3C4A44A0D46}" type="pres">
      <dgm:prSet presAssocID="{8E0E9B83-F3AB-465D-8ED3-F44D5A03A250}" presName="spaceRect" presStyleCnt="0"/>
      <dgm:spPr/>
    </dgm:pt>
    <dgm:pt modelId="{B76B6BAE-5D72-41E8-85E9-9CBEFD8DCDCC}" type="pres">
      <dgm:prSet presAssocID="{8E0E9B83-F3AB-465D-8ED3-F44D5A03A250}" presName="textRect" presStyleLbl="revTx" presStyleIdx="1" presStyleCnt="2">
        <dgm:presLayoutVars>
          <dgm:chMax val="1"/>
          <dgm:chPref val="1"/>
        </dgm:presLayoutVars>
      </dgm:prSet>
      <dgm:spPr/>
    </dgm:pt>
  </dgm:ptLst>
  <dgm:cxnLst>
    <dgm:cxn modelId="{31AE1903-6B10-4DE7-8155-DD653E8FE050}" type="presOf" srcId="{CE4530C1-9825-4304-86F6-71980194DA63}" destId="{2CAAAD9B-06DC-49BC-A5BA-600C79F4CF9F}" srcOrd="0" destOrd="0" presId="urn:microsoft.com/office/officeart/2018/5/layout/IconCircleLabelList"/>
    <dgm:cxn modelId="{654E9762-B6B6-4888-BDA4-F72159E4B03F}" srcId="{CE4530C1-9825-4304-86F6-71980194DA63}" destId="{8E0E9B83-F3AB-465D-8ED3-F44D5A03A250}" srcOrd="1" destOrd="0" parTransId="{D978515C-795E-4F90-844F-D1F4F1889FA6}" sibTransId="{94E1D4B6-2FBD-494A-9C74-7828648AD5FE}"/>
    <dgm:cxn modelId="{2D53B462-5278-41DE-9006-DAEA28172471}" srcId="{CE4530C1-9825-4304-86F6-71980194DA63}" destId="{68949107-88F6-4F82-B5D3-757247791329}" srcOrd="0" destOrd="0" parTransId="{9B5074C8-32A0-42F1-A5CD-698928F41E01}" sibTransId="{3770A364-0E33-492F-814F-22C7D48D49A9}"/>
    <dgm:cxn modelId="{665C9B90-5807-455B-8325-5239E8A656B2}" type="presOf" srcId="{68949107-88F6-4F82-B5D3-757247791329}" destId="{3151B88E-DC53-42EB-B42D-B2C949EA0DB6}" srcOrd="0" destOrd="0" presId="urn:microsoft.com/office/officeart/2018/5/layout/IconCircleLabelList"/>
    <dgm:cxn modelId="{1847CBF8-20EE-4AAA-9FED-04A744BFAE69}" type="presOf" srcId="{8E0E9B83-F3AB-465D-8ED3-F44D5A03A250}" destId="{B76B6BAE-5D72-41E8-85E9-9CBEFD8DCDCC}" srcOrd="0" destOrd="0" presId="urn:microsoft.com/office/officeart/2018/5/layout/IconCircleLabelList"/>
    <dgm:cxn modelId="{6AE2316B-6E50-44C9-A8C5-4905E1E64E61}" type="presParOf" srcId="{2CAAAD9B-06DC-49BC-A5BA-600C79F4CF9F}" destId="{3531E9B1-0144-4C16-9732-B6AA53D1483A}" srcOrd="0" destOrd="0" presId="urn:microsoft.com/office/officeart/2018/5/layout/IconCircleLabelList"/>
    <dgm:cxn modelId="{C6916B35-8536-4E4C-8F9B-CC77EE6AEB5E}" type="presParOf" srcId="{3531E9B1-0144-4C16-9732-B6AA53D1483A}" destId="{C6D97B5C-A18D-4501-9C60-77593391BDA7}" srcOrd="0" destOrd="0" presId="urn:microsoft.com/office/officeart/2018/5/layout/IconCircleLabelList"/>
    <dgm:cxn modelId="{4C8F24FC-A025-4814-B457-5520E302C6A6}" type="presParOf" srcId="{3531E9B1-0144-4C16-9732-B6AA53D1483A}" destId="{2BD53262-9359-444D-9FA8-DCE7A509F2E9}" srcOrd="1" destOrd="0" presId="urn:microsoft.com/office/officeart/2018/5/layout/IconCircleLabelList"/>
    <dgm:cxn modelId="{3F0A68B3-78F2-4B91-9DF9-E1D9849589F1}" type="presParOf" srcId="{3531E9B1-0144-4C16-9732-B6AA53D1483A}" destId="{DB4A0A19-1911-4DDB-8E07-587CD7CAA978}" srcOrd="2" destOrd="0" presId="urn:microsoft.com/office/officeart/2018/5/layout/IconCircleLabelList"/>
    <dgm:cxn modelId="{80AC4788-A913-49FF-B008-D4CC79AF649C}" type="presParOf" srcId="{3531E9B1-0144-4C16-9732-B6AA53D1483A}" destId="{3151B88E-DC53-42EB-B42D-B2C949EA0DB6}" srcOrd="3" destOrd="0" presId="urn:microsoft.com/office/officeart/2018/5/layout/IconCircleLabelList"/>
    <dgm:cxn modelId="{3A7514C2-847B-46E6-A03B-BFE4181ABE70}" type="presParOf" srcId="{2CAAAD9B-06DC-49BC-A5BA-600C79F4CF9F}" destId="{21330C08-0705-476E-8D07-AF5072FC0232}" srcOrd="1" destOrd="0" presId="urn:microsoft.com/office/officeart/2018/5/layout/IconCircleLabelList"/>
    <dgm:cxn modelId="{B9D5480A-F600-48C8-82EB-7F7A91FFA37E}" type="presParOf" srcId="{2CAAAD9B-06DC-49BC-A5BA-600C79F4CF9F}" destId="{75745AFB-4208-4515-A5B8-033D2843AB53}" srcOrd="2" destOrd="0" presId="urn:microsoft.com/office/officeart/2018/5/layout/IconCircleLabelList"/>
    <dgm:cxn modelId="{95890B83-694A-4DFD-87A6-DD618A5A22F9}" type="presParOf" srcId="{75745AFB-4208-4515-A5B8-033D2843AB53}" destId="{6A48EF47-E3FD-4EBA-A116-0A8B0222D899}" srcOrd="0" destOrd="0" presId="urn:microsoft.com/office/officeart/2018/5/layout/IconCircleLabelList"/>
    <dgm:cxn modelId="{D5E353DE-2303-4FCD-A631-F3E3CBA2B97E}" type="presParOf" srcId="{75745AFB-4208-4515-A5B8-033D2843AB53}" destId="{D4A58C3C-A8B5-499D-8251-28784641BD4E}" srcOrd="1" destOrd="0" presId="urn:microsoft.com/office/officeart/2018/5/layout/IconCircleLabelList"/>
    <dgm:cxn modelId="{DDC05350-6A9B-4FB5-BE98-59ACAA23C3A8}" type="presParOf" srcId="{75745AFB-4208-4515-A5B8-033D2843AB53}" destId="{ED216C16-6A96-40BF-BBEE-F3C4A44A0D46}" srcOrd="2" destOrd="0" presId="urn:microsoft.com/office/officeart/2018/5/layout/IconCircleLabelList"/>
    <dgm:cxn modelId="{12D26DE2-9719-4DA9-85B4-C1690E4F5BF7}" type="presParOf" srcId="{75745AFB-4208-4515-A5B8-033D2843AB53}" destId="{B76B6BAE-5D72-41E8-85E9-9CBEFD8DCDCC}" srcOrd="3" destOrd="0" presId="urn:microsoft.com/office/officeart/2018/5/layout/IconCircle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20A7D2D-7FD8-4DE7-80F5-91A9A7C7EBAE}"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061A8AE6-0D1F-45B1-B43D-81FA01D50D10}">
      <dgm:prSet/>
      <dgm:spPr/>
      <dgm:t>
        <a:bodyPr/>
        <a:lstStyle/>
        <a:p>
          <a:r>
            <a:rPr lang="da-DK"/>
            <a:t>Azure Active Directory</a:t>
          </a:r>
          <a:endParaRPr lang="en-US"/>
        </a:p>
      </dgm:t>
    </dgm:pt>
    <dgm:pt modelId="{C76B4470-84FA-4608-9F79-16B2AA8994A6}" type="parTrans" cxnId="{BE5283B1-62E7-4A0C-8FF2-5A6C1E032CB4}">
      <dgm:prSet/>
      <dgm:spPr/>
      <dgm:t>
        <a:bodyPr/>
        <a:lstStyle/>
        <a:p>
          <a:endParaRPr lang="en-US"/>
        </a:p>
      </dgm:t>
    </dgm:pt>
    <dgm:pt modelId="{0ACB025A-E686-4C35-856B-C3D8C372465F}" type="sibTrans" cxnId="{BE5283B1-62E7-4A0C-8FF2-5A6C1E032CB4}">
      <dgm:prSet/>
      <dgm:spPr/>
      <dgm:t>
        <a:bodyPr/>
        <a:lstStyle/>
        <a:p>
          <a:endParaRPr lang="en-US"/>
        </a:p>
      </dgm:t>
    </dgm:pt>
    <dgm:pt modelId="{885A147F-AB8C-4A56-8C98-4DDBA0D7A4BE}">
      <dgm:prSet/>
      <dgm:spPr/>
      <dgm:t>
        <a:bodyPr/>
        <a:lstStyle/>
        <a:p>
          <a:r>
            <a:rPr lang="da-DK"/>
            <a:t>Exchange Online</a:t>
          </a:r>
          <a:endParaRPr lang="en-US"/>
        </a:p>
      </dgm:t>
    </dgm:pt>
    <dgm:pt modelId="{37660C80-3B85-49DC-AC44-2D0F08B824CE}" type="parTrans" cxnId="{BF5CDA34-7BEC-4764-9FA3-F9E828AAB533}">
      <dgm:prSet/>
      <dgm:spPr/>
      <dgm:t>
        <a:bodyPr/>
        <a:lstStyle/>
        <a:p>
          <a:endParaRPr lang="en-US"/>
        </a:p>
      </dgm:t>
    </dgm:pt>
    <dgm:pt modelId="{FEA4EB66-ADE9-46A3-A4DF-0882A451140A}" type="sibTrans" cxnId="{BF5CDA34-7BEC-4764-9FA3-F9E828AAB533}">
      <dgm:prSet/>
      <dgm:spPr/>
      <dgm:t>
        <a:bodyPr/>
        <a:lstStyle/>
        <a:p>
          <a:endParaRPr lang="en-US"/>
        </a:p>
      </dgm:t>
    </dgm:pt>
    <dgm:pt modelId="{008A3DB7-EC4F-48DB-98A6-A9A293C04E67}">
      <dgm:prSet/>
      <dgm:spPr/>
      <dgm:t>
        <a:bodyPr/>
        <a:lstStyle/>
        <a:p>
          <a:r>
            <a:rPr lang="da-DK"/>
            <a:t>OneDrive for Business</a:t>
          </a:r>
          <a:endParaRPr lang="en-US"/>
        </a:p>
      </dgm:t>
    </dgm:pt>
    <dgm:pt modelId="{AAFA1289-4B1F-4E05-BE76-87DFD18BB5E0}" type="parTrans" cxnId="{FDE991BF-7BA5-4740-ACBE-D8677397EEDA}">
      <dgm:prSet/>
      <dgm:spPr/>
      <dgm:t>
        <a:bodyPr/>
        <a:lstStyle/>
        <a:p>
          <a:endParaRPr lang="en-US"/>
        </a:p>
      </dgm:t>
    </dgm:pt>
    <dgm:pt modelId="{9214BB35-DF4F-40DE-9F36-7876D14E1639}" type="sibTrans" cxnId="{FDE991BF-7BA5-4740-ACBE-D8677397EEDA}">
      <dgm:prSet/>
      <dgm:spPr/>
      <dgm:t>
        <a:bodyPr/>
        <a:lstStyle/>
        <a:p>
          <a:endParaRPr lang="en-US"/>
        </a:p>
      </dgm:t>
    </dgm:pt>
    <dgm:pt modelId="{4D64FF54-E552-447F-AD51-46B162D64DB3}">
      <dgm:prSet/>
      <dgm:spPr/>
      <dgm:t>
        <a:bodyPr/>
        <a:lstStyle/>
        <a:p>
          <a:r>
            <a:rPr lang="da-DK"/>
            <a:t>SharePoint Online</a:t>
          </a:r>
          <a:endParaRPr lang="en-US"/>
        </a:p>
      </dgm:t>
    </dgm:pt>
    <dgm:pt modelId="{41477795-8C84-405F-90E2-66851CFF4EC3}" type="parTrans" cxnId="{2AB345F4-2285-4726-A636-3F88593CFD56}">
      <dgm:prSet/>
      <dgm:spPr/>
      <dgm:t>
        <a:bodyPr/>
        <a:lstStyle/>
        <a:p>
          <a:endParaRPr lang="en-US"/>
        </a:p>
      </dgm:t>
    </dgm:pt>
    <dgm:pt modelId="{C8863B13-9320-41F9-AD03-0B41803D4236}" type="sibTrans" cxnId="{2AB345F4-2285-4726-A636-3F88593CFD56}">
      <dgm:prSet/>
      <dgm:spPr/>
      <dgm:t>
        <a:bodyPr/>
        <a:lstStyle/>
        <a:p>
          <a:endParaRPr lang="en-US"/>
        </a:p>
      </dgm:t>
    </dgm:pt>
    <dgm:pt modelId="{62C84B77-7579-4832-9FE3-D555432C2246}">
      <dgm:prSet/>
      <dgm:spPr/>
      <dgm:t>
        <a:bodyPr/>
        <a:lstStyle/>
        <a:p>
          <a:r>
            <a:rPr lang="da-DK"/>
            <a:t>Teams</a:t>
          </a:r>
          <a:endParaRPr lang="en-US"/>
        </a:p>
      </dgm:t>
    </dgm:pt>
    <dgm:pt modelId="{732ADA42-44BD-4380-B621-B7430EA74396}" type="parTrans" cxnId="{11299A76-787B-49E8-9CF8-0631DD9719C3}">
      <dgm:prSet/>
      <dgm:spPr/>
      <dgm:t>
        <a:bodyPr/>
        <a:lstStyle/>
        <a:p>
          <a:endParaRPr lang="en-US"/>
        </a:p>
      </dgm:t>
    </dgm:pt>
    <dgm:pt modelId="{108E80C1-80D3-4CE2-8053-51C31E955452}" type="sibTrans" cxnId="{11299A76-787B-49E8-9CF8-0631DD9719C3}">
      <dgm:prSet/>
      <dgm:spPr/>
      <dgm:t>
        <a:bodyPr/>
        <a:lstStyle/>
        <a:p>
          <a:endParaRPr lang="en-US"/>
        </a:p>
      </dgm:t>
    </dgm:pt>
    <dgm:pt modelId="{105CFFF1-506A-488F-AA50-A62E099D5A34}" type="pres">
      <dgm:prSet presAssocID="{920A7D2D-7FD8-4DE7-80F5-91A9A7C7EBAE}" presName="vert0" presStyleCnt="0">
        <dgm:presLayoutVars>
          <dgm:dir/>
          <dgm:animOne val="branch"/>
          <dgm:animLvl val="lvl"/>
        </dgm:presLayoutVars>
      </dgm:prSet>
      <dgm:spPr/>
    </dgm:pt>
    <dgm:pt modelId="{0EE84EB8-E93A-42A5-A044-4A8929AE76D1}" type="pres">
      <dgm:prSet presAssocID="{061A8AE6-0D1F-45B1-B43D-81FA01D50D10}" presName="thickLine" presStyleLbl="alignNode1" presStyleIdx="0" presStyleCnt="5"/>
      <dgm:spPr/>
    </dgm:pt>
    <dgm:pt modelId="{D2A3DD52-6535-4DA4-90AB-BC6862BC3115}" type="pres">
      <dgm:prSet presAssocID="{061A8AE6-0D1F-45B1-B43D-81FA01D50D10}" presName="horz1" presStyleCnt="0"/>
      <dgm:spPr/>
    </dgm:pt>
    <dgm:pt modelId="{11322335-91AE-4DAD-AA35-8F368D52AC9D}" type="pres">
      <dgm:prSet presAssocID="{061A8AE6-0D1F-45B1-B43D-81FA01D50D10}" presName="tx1" presStyleLbl="revTx" presStyleIdx="0" presStyleCnt="5"/>
      <dgm:spPr/>
    </dgm:pt>
    <dgm:pt modelId="{0E2C568D-A361-4180-83E5-45C2FABE020F}" type="pres">
      <dgm:prSet presAssocID="{061A8AE6-0D1F-45B1-B43D-81FA01D50D10}" presName="vert1" presStyleCnt="0"/>
      <dgm:spPr/>
    </dgm:pt>
    <dgm:pt modelId="{59B148A2-2FC3-42BD-9513-3B7CE8BFE1E3}" type="pres">
      <dgm:prSet presAssocID="{885A147F-AB8C-4A56-8C98-4DDBA0D7A4BE}" presName="thickLine" presStyleLbl="alignNode1" presStyleIdx="1" presStyleCnt="5"/>
      <dgm:spPr/>
    </dgm:pt>
    <dgm:pt modelId="{C5595A53-4207-4C0B-A1E6-F672C92BC9CD}" type="pres">
      <dgm:prSet presAssocID="{885A147F-AB8C-4A56-8C98-4DDBA0D7A4BE}" presName="horz1" presStyleCnt="0"/>
      <dgm:spPr/>
    </dgm:pt>
    <dgm:pt modelId="{36E70558-9901-47D6-ADF4-135AAFCE8B17}" type="pres">
      <dgm:prSet presAssocID="{885A147F-AB8C-4A56-8C98-4DDBA0D7A4BE}" presName="tx1" presStyleLbl="revTx" presStyleIdx="1" presStyleCnt="5"/>
      <dgm:spPr/>
    </dgm:pt>
    <dgm:pt modelId="{5071F71B-A880-4D0E-86F0-8B14D979A87A}" type="pres">
      <dgm:prSet presAssocID="{885A147F-AB8C-4A56-8C98-4DDBA0D7A4BE}" presName="vert1" presStyleCnt="0"/>
      <dgm:spPr/>
    </dgm:pt>
    <dgm:pt modelId="{0F7FDFAF-CA7F-411C-B16A-3346AB118112}" type="pres">
      <dgm:prSet presAssocID="{008A3DB7-EC4F-48DB-98A6-A9A293C04E67}" presName="thickLine" presStyleLbl="alignNode1" presStyleIdx="2" presStyleCnt="5"/>
      <dgm:spPr/>
    </dgm:pt>
    <dgm:pt modelId="{A0A2F9F5-4726-4EBD-865A-C4F552B6DEEE}" type="pres">
      <dgm:prSet presAssocID="{008A3DB7-EC4F-48DB-98A6-A9A293C04E67}" presName="horz1" presStyleCnt="0"/>
      <dgm:spPr/>
    </dgm:pt>
    <dgm:pt modelId="{02081138-7179-4F75-83F2-4F6E54104BD8}" type="pres">
      <dgm:prSet presAssocID="{008A3DB7-EC4F-48DB-98A6-A9A293C04E67}" presName="tx1" presStyleLbl="revTx" presStyleIdx="2" presStyleCnt="5"/>
      <dgm:spPr/>
    </dgm:pt>
    <dgm:pt modelId="{E9B37507-36F2-493B-A78A-CC81AE712FA9}" type="pres">
      <dgm:prSet presAssocID="{008A3DB7-EC4F-48DB-98A6-A9A293C04E67}" presName="vert1" presStyleCnt="0"/>
      <dgm:spPr/>
    </dgm:pt>
    <dgm:pt modelId="{75B48980-CE1B-4499-B56C-3E357A1C2598}" type="pres">
      <dgm:prSet presAssocID="{4D64FF54-E552-447F-AD51-46B162D64DB3}" presName="thickLine" presStyleLbl="alignNode1" presStyleIdx="3" presStyleCnt="5"/>
      <dgm:spPr/>
    </dgm:pt>
    <dgm:pt modelId="{9DEBA3E9-DF48-4993-8EC4-0BCD40F96F74}" type="pres">
      <dgm:prSet presAssocID="{4D64FF54-E552-447F-AD51-46B162D64DB3}" presName="horz1" presStyleCnt="0"/>
      <dgm:spPr/>
    </dgm:pt>
    <dgm:pt modelId="{9F2E4DBE-C0DF-4CB2-87A3-02D1E7768359}" type="pres">
      <dgm:prSet presAssocID="{4D64FF54-E552-447F-AD51-46B162D64DB3}" presName="tx1" presStyleLbl="revTx" presStyleIdx="3" presStyleCnt="5"/>
      <dgm:spPr/>
    </dgm:pt>
    <dgm:pt modelId="{46C0FDD0-F2A6-48FA-A3A9-172E235669B8}" type="pres">
      <dgm:prSet presAssocID="{4D64FF54-E552-447F-AD51-46B162D64DB3}" presName="vert1" presStyleCnt="0"/>
      <dgm:spPr/>
    </dgm:pt>
    <dgm:pt modelId="{2E1098E3-70CE-4D23-B2A2-AA853E45CF0A}" type="pres">
      <dgm:prSet presAssocID="{62C84B77-7579-4832-9FE3-D555432C2246}" presName="thickLine" presStyleLbl="alignNode1" presStyleIdx="4" presStyleCnt="5"/>
      <dgm:spPr/>
    </dgm:pt>
    <dgm:pt modelId="{2F6E53A0-9992-4A0E-ABD7-CFE26BB372E8}" type="pres">
      <dgm:prSet presAssocID="{62C84B77-7579-4832-9FE3-D555432C2246}" presName="horz1" presStyleCnt="0"/>
      <dgm:spPr/>
    </dgm:pt>
    <dgm:pt modelId="{22ED8FF4-52CA-4688-AC2C-AEA20236CF95}" type="pres">
      <dgm:prSet presAssocID="{62C84B77-7579-4832-9FE3-D555432C2246}" presName="tx1" presStyleLbl="revTx" presStyleIdx="4" presStyleCnt="5"/>
      <dgm:spPr/>
    </dgm:pt>
    <dgm:pt modelId="{C9AD213B-9870-4B3E-8A9B-65B927FB0A99}" type="pres">
      <dgm:prSet presAssocID="{62C84B77-7579-4832-9FE3-D555432C2246}" presName="vert1" presStyleCnt="0"/>
      <dgm:spPr/>
    </dgm:pt>
  </dgm:ptLst>
  <dgm:cxnLst>
    <dgm:cxn modelId="{67A03625-077A-4CF9-93F9-2B8E2EC08DB7}" type="presOf" srcId="{885A147F-AB8C-4A56-8C98-4DDBA0D7A4BE}" destId="{36E70558-9901-47D6-ADF4-135AAFCE8B17}" srcOrd="0" destOrd="0" presId="urn:microsoft.com/office/officeart/2008/layout/LinedList"/>
    <dgm:cxn modelId="{BF5CDA34-7BEC-4764-9FA3-F9E828AAB533}" srcId="{920A7D2D-7FD8-4DE7-80F5-91A9A7C7EBAE}" destId="{885A147F-AB8C-4A56-8C98-4DDBA0D7A4BE}" srcOrd="1" destOrd="0" parTransId="{37660C80-3B85-49DC-AC44-2D0F08B824CE}" sibTransId="{FEA4EB66-ADE9-46A3-A4DF-0882A451140A}"/>
    <dgm:cxn modelId="{5E3DB937-7121-4136-B0D1-39A7739F1390}" type="presOf" srcId="{008A3DB7-EC4F-48DB-98A6-A9A293C04E67}" destId="{02081138-7179-4F75-83F2-4F6E54104BD8}" srcOrd="0" destOrd="0" presId="urn:microsoft.com/office/officeart/2008/layout/LinedList"/>
    <dgm:cxn modelId="{11299A76-787B-49E8-9CF8-0631DD9719C3}" srcId="{920A7D2D-7FD8-4DE7-80F5-91A9A7C7EBAE}" destId="{62C84B77-7579-4832-9FE3-D555432C2246}" srcOrd="4" destOrd="0" parTransId="{732ADA42-44BD-4380-B621-B7430EA74396}" sibTransId="{108E80C1-80D3-4CE2-8053-51C31E955452}"/>
    <dgm:cxn modelId="{552E8C93-771A-4748-9817-8C008A3A212A}" type="presOf" srcId="{920A7D2D-7FD8-4DE7-80F5-91A9A7C7EBAE}" destId="{105CFFF1-506A-488F-AA50-A62E099D5A34}" srcOrd="0" destOrd="0" presId="urn:microsoft.com/office/officeart/2008/layout/LinedList"/>
    <dgm:cxn modelId="{BE5283B1-62E7-4A0C-8FF2-5A6C1E032CB4}" srcId="{920A7D2D-7FD8-4DE7-80F5-91A9A7C7EBAE}" destId="{061A8AE6-0D1F-45B1-B43D-81FA01D50D10}" srcOrd="0" destOrd="0" parTransId="{C76B4470-84FA-4608-9F79-16B2AA8994A6}" sibTransId="{0ACB025A-E686-4C35-856B-C3D8C372465F}"/>
    <dgm:cxn modelId="{694765BD-AD4B-44CE-BB81-B21790DE7DE2}" type="presOf" srcId="{061A8AE6-0D1F-45B1-B43D-81FA01D50D10}" destId="{11322335-91AE-4DAD-AA35-8F368D52AC9D}" srcOrd="0" destOrd="0" presId="urn:microsoft.com/office/officeart/2008/layout/LinedList"/>
    <dgm:cxn modelId="{FDE991BF-7BA5-4740-ACBE-D8677397EEDA}" srcId="{920A7D2D-7FD8-4DE7-80F5-91A9A7C7EBAE}" destId="{008A3DB7-EC4F-48DB-98A6-A9A293C04E67}" srcOrd="2" destOrd="0" parTransId="{AAFA1289-4B1F-4E05-BE76-87DFD18BB5E0}" sibTransId="{9214BB35-DF4F-40DE-9F36-7876D14E1639}"/>
    <dgm:cxn modelId="{343FB1EF-8299-4C2E-9E39-6EA7A689DBC4}" type="presOf" srcId="{4D64FF54-E552-447F-AD51-46B162D64DB3}" destId="{9F2E4DBE-C0DF-4CB2-87A3-02D1E7768359}" srcOrd="0" destOrd="0" presId="urn:microsoft.com/office/officeart/2008/layout/LinedList"/>
    <dgm:cxn modelId="{2AB345F4-2285-4726-A636-3F88593CFD56}" srcId="{920A7D2D-7FD8-4DE7-80F5-91A9A7C7EBAE}" destId="{4D64FF54-E552-447F-AD51-46B162D64DB3}" srcOrd="3" destOrd="0" parTransId="{41477795-8C84-405F-90E2-66851CFF4EC3}" sibTransId="{C8863B13-9320-41F9-AD03-0B41803D4236}"/>
    <dgm:cxn modelId="{56BF78F6-1972-40A7-A68A-C0678723430E}" type="presOf" srcId="{62C84B77-7579-4832-9FE3-D555432C2246}" destId="{22ED8FF4-52CA-4688-AC2C-AEA20236CF95}" srcOrd="0" destOrd="0" presId="urn:microsoft.com/office/officeart/2008/layout/LinedList"/>
    <dgm:cxn modelId="{3C215337-04DD-45B0-88D9-8AF3E8A3B062}" type="presParOf" srcId="{105CFFF1-506A-488F-AA50-A62E099D5A34}" destId="{0EE84EB8-E93A-42A5-A044-4A8929AE76D1}" srcOrd="0" destOrd="0" presId="urn:microsoft.com/office/officeart/2008/layout/LinedList"/>
    <dgm:cxn modelId="{4FFF3B53-FD8E-4485-B248-DCAC0B9A20EE}" type="presParOf" srcId="{105CFFF1-506A-488F-AA50-A62E099D5A34}" destId="{D2A3DD52-6535-4DA4-90AB-BC6862BC3115}" srcOrd="1" destOrd="0" presId="urn:microsoft.com/office/officeart/2008/layout/LinedList"/>
    <dgm:cxn modelId="{F4DBAB20-A9C1-4756-B5DD-688356948C6A}" type="presParOf" srcId="{D2A3DD52-6535-4DA4-90AB-BC6862BC3115}" destId="{11322335-91AE-4DAD-AA35-8F368D52AC9D}" srcOrd="0" destOrd="0" presId="urn:microsoft.com/office/officeart/2008/layout/LinedList"/>
    <dgm:cxn modelId="{CBC5EB22-4229-40B0-94A5-B019B8DB4C3A}" type="presParOf" srcId="{D2A3DD52-6535-4DA4-90AB-BC6862BC3115}" destId="{0E2C568D-A361-4180-83E5-45C2FABE020F}" srcOrd="1" destOrd="0" presId="urn:microsoft.com/office/officeart/2008/layout/LinedList"/>
    <dgm:cxn modelId="{49F3E8F7-71F9-4D09-BCBF-BF4DCA8B33CD}" type="presParOf" srcId="{105CFFF1-506A-488F-AA50-A62E099D5A34}" destId="{59B148A2-2FC3-42BD-9513-3B7CE8BFE1E3}" srcOrd="2" destOrd="0" presId="urn:microsoft.com/office/officeart/2008/layout/LinedList"/>
    <dgm:cxn modelId="{B9B449FC-8A29-4BD4-A9F6-216FBD7B178E}" type="presParOf" srcId="{105CFFF1-506A-488F-AA50-A62E099D5A34}" destId="{C5595A53-4207-4C0B-A1E6-F672C92BC9CD}" srcOrd="3" destOrd="0" presId="urn:microsoft.com/office/officeart/2008/layout/LinedList"/>
    <dgm:cxn modelId="{E3086058-D7A7-4252-8628-69B766B41234}" type="presParOf" srcId="{C5595A53-4207-4C0B-A1E6-F672C92BC9CD}" destId="{36E70558-9901-47D6-ADF4-135AAFCE8B17}" srcOrd="0" destOrd="0" presId="urn:microsoft.com/office/officeart/2008/layout/LinedList"/>
    <dgm:cxn modelId="{D3BD636C-7E65-4331-AEDC-8AD3E79B1F9E}" type="presParOf" srcId="{C5595A53-4207-4C0B-A1E6-F672C92BC9CD}" destId="{5071F71B-A880-4D0E-86F0-8B14D979A87A}" srcOrd="1" destOrd="0" presId="urn:microsoft.com/office/officeart/2008/layout/LinedList"/>
    <dgm:cxn modelId="{860F2C12-67FB-4569-ABFA-5DECFAF61ADE}" type="presParOf" srcId="{105CFFF1-506A-488F-AA50-A62E099D5A34}" destId="{0F7FDFAF-CA7F-411C-B16A-3346AB118112}" srcOrd="4" destOrd="0" presId="urn:microsoft.com/office/officeart/2008/layout/LinedList"/>
    <dgm:cxn modelId="{15920178-7A24-4CFE-B3F4-A5AC847A625F}" type="presParOf" srcId="{105CFFF1-506A-488F-AA50-A62E099D5A34}" destId="{A0A2F9F5-4726-4EBD-865A-C4F552B6DEEE}" srcOrd="5" destOrd="0" presId="urn:microsoft.com/office/officeart/2008/layout/LinedList"/>
    <dgm:cxn modelId="{844053AF-E53F-499D-9601-529B71697F31}" type="presParOf" srcId="{A0A2F9F5-4726-4EBD-865A-C4F552B6DEEE}" destId="{02081138-7179-4F75-83F2-4F6E54104BD8}" srcOrd="0" destOrd="0" presId="urn:microsoft.com/office/officeart/2008/layout/LinedList"/>
    <dgm:cxn modelId="{74DD425C-751E-4F7F-8F6E-5336B26324D5}" type="presParOf" srcId="{A0A2F9F5-4726-4EBD-865A-C4F552B6DEEE}" destId="{E9B37507-36F2-493B-A78A-CC81AE712FA9}" srcOrd="1" destOrd="0" presId="urn:microsoft.com/office/officeart/2008/layout/LinedList"/>
    <dgm:cxn modelId="{7E66DEFA-E818-44ED-9DC7-F4BD7C8FF29C}" type="presParOf" srcId="{105CFFF1-506A-488F-AA50-A62E099D5A34}" destId="{75B48980-CE1B-4499-B56C-3E357A1C2598}" srcOrd="6" destOrd="0" presId="urn:microsoft.com/office/officeart/2008/layout/LinedList"/>
    <dgm:cxn modelId="{33480E05-6FEB-42D2-ADD7-EF55B29CB486}" type="presParOf" srcId="{105CFFF1-506A-488F-AA50-A62E099D5A34}" destId="{9DEBA3E9-DF48-4993-8EC4-0BCD40F96F74}" srcOrd="7" destOrd="0" presId="urn:microsoft.com/office/officeart/2008/layout/LinedList"/>
    <dgm:cxn modelId="{AD039F7A-6075-41B8-840D-80D8F6BF0D0C}" type="presParOf" srcId="{9DEBA3E9-DF48-4993-8EC4-0BCD40F96F74}" destId="{9F2E4DBE-C0DF-4CB2-87A3-02D1E7768359}" srcOrd="0" destOrd="0" presId="urn:microsoft.com/office/officeart/2008/layout/LinedList"/>
    <dgm:cxn modelId="{6CC7983C-F036-4DFC-8F2E-2AA8AC83414E}" type="presParOf" srcId="{9DEBA3E9-DF48-4993-8EC4-0BCD40F96F74}" destId="{46C0FDD0-F2A6-48FA-A3A9-172E235669B8}" srcOrd="1" destOrd="0" presId="urn:microsoft.com/office/officeart/2008/layout/LinedList"/>
    <dgm:cxn modelId="{A9BC5B85-A931-42B9-9722-623EFB57D9AA}" type="presParOf" srcId="{105CFFF1-506A-488F-AA50-A62E099D5A34}" destId="{2E1098E3-70CE-4D23-B2A2-AA853E45CF0A}" srcOrd="8" destOrd="0" presId="urn:microsoft.com/office/officeart/2008/layout/LinedList"/>
    <dgm:cxn modelId="{DC34DDF3-9A7D-4BBB-BD3A-D38122C3FE42}" type="presParOf" srcId="{105CFFF1-506A-488F-AA50-A62E099D5A34}" destId="{2F6E53A0-9992-4A0E-ABD7-CFE26BB372E8}" srcOrd="9" destOrd="0" presId="urn:microsoft.com/office/officeart/2008/layout/LinedList"/>
    <dgm:cxn modelId="{B7E740D0-FEEB-43CC-A740-B4E61327D0D3}" type="presParOf" srcId="{2F6E53A0-9992-4A0E-ABD7-CFE26BB372E8}" destId="{22ED8FF4-52CA-4688-AC2C-AEA20236CF95}" srcOrd="0" destOrd="0" presId="urn:microsoft.com/office/officeart/2008/layout/LinedList"/>
    <dgm:cxn modelId="{1E962E9E-FCF5-46FB-8625-AD32ED2E0567}" type="presParOf" srcId="{2F6E53A0-9992-4A0E-ABD7-CFE26BB372E8}" destId="{C9AD213B-9870-4B3E-8A9B-65B927FB0A99}"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8234DDB-21BC-4E83-A15D-3C264A40E0FB}" type="doc">
      <dgm:prSet loTypeId="urn:microsoft.com/office/officeart/2005/8/layout/list1" loCatId="list" qsTypeId="urn:microsoft.com/office/officeart/2005/8/quickstyle/simple4" qsCatId="simple" csTypeId="urn:microsoft.com/office/officeart/2005/8/colors/colorful1" csCatId="colorful" phldr="1"/>
      <dgm:spPr/>
      <dgm:t>
        <a:bodyPr/>
        <a:lstStyle/>
        <a:p>
          <a:endParaRPr lang="en-US"/>
        </a:p>
      </dgm:t>
    </dgm:pt>
    <dgm:pt modelId="{AF6EC9FD-8087-485C-9543-ED78E32A1258}">
      <dgm:prSet/>
      <dgm:spPr/>
      <dgm:t>
        <a:bodyPr/>
        <a:lstStyle/>
        <a:p>
          <a:r>
            <a:rPr lang="da-DK"/>
            <a:t>Big Bang</a:t>
          </a:r>
          <a:endParaRPr lang="en-US"/>
        </a:p>
      </dgm:t>
    </dgm:pt>
    <dgm:pt modelId="{CA3AD832-85FD-45CD-945F-BEE11171D6CA}" type="parTrans" cxnId="{38FF643A-7694-4AE1-A0E0-98E0A9E7A2AB}">
      <dgm:prSet/>
      <dgm:spPr/>
      <dgm:t>
        <a:bodyPr/>
        <a:lstStyle/>
        <a:p>
          <a:endParaRPr lang="en-US"/>
        </a:p>
      </dgm:t>
    </dgm:pt>
    <dgm:pt modelId="{9A8DB57E-4306-4901-9123-8710CB0A1A0C}" type="sibTrans" cxnId="{38FF643A-7694-4AE1-A0E0-98E0A9E7A2AB}">
      <dgm:prSet/>
      <dgm:spPr/>
      <dgm:t>
        <a:bodyPr/>
        <a:lstStyle/>
        <a:p>
          <a:endParaRPr lang="en-US"/>
        </a:p>
      </dgm:t>
    </dgm:pt>
    <dgm:pt modelId="{ABAA9A13-09E9-47F2-A12F-1A715D400D51}">
      <dgm:prSet/>
      <dgm:spPr/>
      <dgm:t>
        <a:bodyPr/>
        <a:lstStyle/>
        <a:p>
          <a:r>
            <a:rPr lang="da-DK" dirty="0" err="1"/>
            <a:t>Sequential</a:t>
          </a:r>
          <a:endParaRPr lang="en-US" dirty="0"/>
        </a:p>
      </dgm:t>
    </dgm:pt>
    <dgm:pt modelId="{6AFA4B3D-36E5-4C8F-A3BA-2BD179BDDF89}" type="parTrans" cxnId="{5EB24336-3DCB-4B01-BAE5-8F10B8EEE0C8}">
      <dgm:prSet/>
      <dgm:spPr/>
      <dgm:t>
        <a:bodyPr/>
        <a:lstStyle/>
        <a:p>
          <a:endParaRPr lang="en-US"/>
        </a:p>
      </dgm:t>
    </dgm:pt>
    <dgm:pt modelId="{77347653-A5CE-4D14-B771-6EA899E487B8}" type="sibTrans" cxnId="{5EB24336-3DCB-4B01-BAE5-8F10B8EEE0C8}">
      <dgm:prSet/>
      <dgm:spPr/>
      <dgm:t>
        <a:bodyPr/>
        <a:lstStyle/>
        <a:p>
          <a:endParaRPr lang="en-US"/>
        </a:p>
      </dgm:t>
    </dgm:pt>
    <dgm:pt modelId="{A576E99D-47FA-449E-86D2-8F3808C3F388}" type="pres">
      <dgm:prSet presAssocID="{E8234DDB-21BC-4E83-A15D-3C264A40E0FB}" presName="linear" presStyleCnt="0">
        <dgm:presLayoutVars>
          <dgm:dir/>
          <dgm:animLvl val="lvl"/>
          <dgm:resizeHandles val="exact"/>
        </dgm:presLayoutVars>
      </dgm:prSet>
      <dgm:spPr/>
    </dgm:pt>
    <dgm:pt modelId="{AA658140-7685-4AB9-BDE9-F5218B2A4BD9}" type="pres">
      <dgm:prSet presAssocID="{AF6EC9FD-8087-485C-9543-ED78E32A1258}" presName="parentLin" presStyleCnt="0"/>
      <dgm:spPr/>
    </dgm:pt>
    <dgm:pt modelId="{73137A06-23C3-47A6-B91D-A9A56DB43D03}" type="pres">
      <dgm:prSet presAssocID="{AF6EC9FD-8087-485C-9543-ED78E32A1258}" presName="parentLeftMargin" presStyleLbl="node1" presStyleIdx="0" presStyleCnt="2"/>
      <dgm:spPr/>
    </dgm:pt>
    <dgm:pt modelId="{4DEA7857-1F17-4295-8397-8715CA2B6EB6}" type="pres">
      <dgm:prSet presAssocID="{AF6EC9FD-8087-485C-9543-ED78E32A1258}" presName="parentText" presStyleLbl="node1" presStyleIdx="0" presStyleCnt="2">
        <dgm:presLayoutVars>
          <dgm:chMax val="0"/>
          <dgm:bulletEnabled val="1"/>
        </dgm:presLayoutVars>
      </dgm:prSet>
      <dgm:spPr/>
    </dgm:pt>
    <dgm:pt modelId="{E1F0D32A-20AA-4C60-89BC-671A20E5B392}" type="pres">
      <dgm:prSet presAssocID="{AF6EC9FD-8087-485C-9543-ED78E32A1258}" presName="negativeSpace" presStyleCnt="0"/>
      <dgm:spPr/>
    </dgm:pt>
    <dgm:pt modelId="{E4D1C90A-34B0-45C6-83C6-D815E0B1EFCF}" type="pres">
      <dgm:prSet presAssocID="{AF6EC9FD-8087-485C-9543-ED78E32A1258}" presName="childText" presStyleLbl="conFgAcc1" presStyleIdx="0" presStyleCnt="2">
        <dgm:presLayoutVars>
          <dgm:bulletEnabled val="1"/>
        </dgm:presLayoutVars>
      </dgm:prSet>
      <dgm:spPr/>
    </dgm:pt>
    <dgm:pt modelId="{911528DD-05EF-40D9-BB83-E79F01D69344}" type="pres">
      <dgm:prSet presAssocID="{9A8DB57E-4306-4901-9123-8710CB0A1A0C}" presName="spaceBetweenRectangles" presStyleCnt="0"/>
      <dgm:spPr/>
    </dgm:pt>
    <dgm:pt modelId="{373877B0-2590-4207-8E6E-DD46375360AC}" type="pres">
      <dgm:prSet presAssocID="{ABAA9A13-09E9-47F2-A12F-1A715D400D51}" presName="parentLin" presStyleCnt="0"/>
      <dgm:spPr/>
    </dgm:pt>
    <dgm:pt modelId="{C584A500-B683-4D93-B473-BE8F0DCCCF43}" type="pres">
      <dgm:prSet presAssocID="{ABAA9A13-09E9-47F2-A12F-1A715D400D51}" presName="parentLeftMargin" presStyleLbl="node1" presStyleIdx="0" presStyleCnt="2"/>
      <dgm:spPr/>
    </dgm:pt>
    <dgm:pt modelId="{64C33DDF-117F-46ED-90BC-AD00EE42A6B4}" type="pres">
      <dgm:prSet presAssocID="{ABAA9A13-09E9-47F2-A12F-1A715D400D51}" presName="parentText" presStyleLbl="node1" presStyleIdx="1" presStyleCnt="2">
        <dgm:presLayoutVars>
          <dgm:chMax val="0"/>
          <dgm:bulletEnabled val="1"/>
        </dgm:presLayoutVars>
      </dgm:prSet>
      <dgm:spPr/>
    </dgm:pt>
    <dgm:pt modelId="{BBA86606-5BF9-42AA-91D9-C379628D3EFD}" type="pres">
      <dgm:prSet presAssocID="{ABAA9A13-09E9-47F2-A12F-1A715D400D51}" presName="negativeSpace" presStyleCnt="0"/>
      <dgm:spPr/>
    </dgm:pt>
    <dgm:pt modelId="{C7282A6D-24C8-45BF-9EA0-D4AC78C7CF16}" type="pres">
      <dgm:prSet presAssocID="{ABAA9A13-09E9-47F2-A12F-1A715D400D51}" presName="childText" presStyleLbl="conFgAcc1" presStyleIdx="1" presStyleCnt="2">
        <dgm:presLayoutVars>
          <dgm:bulletEnabled val="1"/>
        </dgm:presLayoutVars>
      </dgm:prSet>
      <dgm:spPr/>
    </dgm:pt>
  </dgm:ptLst>
  <dgm:cxnLst>
    <dgm:cxn modelId="{7EE5720C-0F38-4476-A09B-4F936A2FA5D3}" type="presOf" srcId="{AF6EC9FD-8087-485C-9543-ED78E32A1258}" destId="{4DEA7857-1F17-4295-8397-8715CA2B6EB6}" srcOrd="1" destOrd="0" presId="urn:microsoft.com/office/officeart/2005/8/layout/list1"/>
    <dgm:cxn modelId="{51CBE20E-5FF0-4268-BA50-D3FD53E212D8}" type="presOf" srcId="{ABAA9A13-09E9-47F2-A12F-1A715D400D51}" destId="{C584A500-B683-4D93-B473-BE8F0DCCCF43}" srcOrd="0" destOrd="0" presId="urn:microsoft.com/office/officeart/2005/8/layout/list1"/>
    <dgm:cxn modelId="{5EB24336-3DCB-4B01-BAE5-8F10B8EEE0C8}" srcId="{E8234DDB-21BC-4E83-A15D-3C264A40E0FB}" destId="{ABAA9A13-09E9-47F2-A12F-1A715D400D51}" srcOrd="1" destOrd="0" parTransId="{6AFA4B3D-36E5-4C8F-A3BA-2BD179BDDF89}" sibTransId="{77347653-A5CE-4D14-B771-6EA899E487B8}"/>
    <dgm:cxn modelId="{38FF643A-7694-4AE1-A0E0-98E0A9E7A2AB}" srcId="{E8234DDB-21BC-4E83-A15D-3C264A40E0FB}" destId="{AF6EC9FD-8087-485C-9543-ED78E32A1258}" srcOrd="0" destOrd="0" parTransId="{CA3AD832-85FD-45CD-945F-BEE11171D6CA}" sibTransId="{9A8DB57E-4306-4901-9123-8710CB0A1A0C}"/>
    <dgm:cxn modelId="{DCBE3A3D-C423-4921-B0FF-FDA6C57FFCCA}" type="presOf" srcId="{E8234DDB-21BC-4E83-A15D-3C264A40E0FB}" destId="{A576E99D-47FA-449E-86D2-8F3808C3F388}" srcOrd="0" destOrd="0" presId="urn:microsoft.com/office/officeart/2005/8/layout/list1"/>
    <dgm:cxn modelId="{F8CA55D0-705D-4135-852B-D3BBF5B0A48D}" type="presOf" srcId="{ABAA9A13-09E9-47F2-A12F-1A715D400D51}" destId="{64C33DDF-117F-46ED-90BC-AD00EE42A6B4}" srcOrd="1" destOrd="0" presId="urn:microsoft.com/office/officeart/2005/8/layout/list1"/>
    <dgm:cxn modelId="{685CDFD6-D40E-4883-B097-3D3FB46EC473}" type="presOf" srcId="{AF6EC9FD-8087-485C-9543-ED78E32A1258}" destId="{73137A06-23C3-47A6-B91D-A9A56DB43D03}" srcOrd="0" destOrd="0" presId="urn:microsoft.com/office/officeart/2005/8/layout/list1"/>
    <dgm:cxn modelId="{4FD44702-3F71-41DF-AFD1-592669E22118}" type="presParOf" srcId="{A576E99D-47FA-449E-86D2-8F3808C3F388}" destId="{AA658140-7685-4AB9-BDE9-F5218B2A4BD9}" srcOrd="0" destOrd="0" presId="urn:microsoft.com/office/officeart/2005/8/layout/list1"/>
    <dgm:cxn modelId="{5F7E9F76-F79B-44BA-B70D-0DDA07B2738F}" type="presParOf" srcId="{AA658140-7685-4AB9-BDE9-F5218B2A4BD9}" destId="{73137A06-23C3-47A6-B91D-A9A56DB43D03}" srcOrd="0" destOrd="0" presId="urn:microsoft.com/office/officeart/2005/8/layout/list1"/>
    <dgm:cxn modelId="{3AD65FE9-11AB-4999-93B5-0FAF4DCD094B}" type="presParOf" srcId="{AA658140-7685-4AB9-BDE9-F5218B2A4BD9}" destId="{4DEA7857-1F17-4295-8397-8715CA2B6EB6}" srcOrd="1" destOrd="0" presId="urn:microsoft.com/office/officeart/2005/8/layout/list1"/>
    <dgm:cxn modelId="{3DC67A49-C212-4548-9A17-2699622681EB}" type="presParOf" srcId="{A576E99D-47FA-449E-86D2-8F3808C3F388}" destId="{E1F0D32A-20AA-4C60-89BC-671A20E5B392}" srcOrd="1" destOrd="0" presId="urn:microsoft.com/office/officeart/2005/8/layout/list1"/>
    <dgm:cxn modelId="{D64D749B-2CE1-47CA-BC2C-46FCF3E71EDB}" type="presParOf" srcId="{A576E99D-47FA-449E-86D2-8F3808C3F388}" destId="{E4D1C90A-34B0-45C6-83C6-D815E0B1EFCF}" srcOrd="2" destOrd="0" presId="urn:microsoft.com/office/officeart/2005/8/layout/list1"/>
    <dgm:cxn modelId="{0071BA6A-B678-4078-BB77-B30428FB906D}" type="presParOf" srcId="{A576E99D-47FA-449E-86D2-8F3808C3F388}" destId="{911528DD-05EF-40D9-BB83-E79F01D69344}" srcOrd="3" destOrd="0" presId="urn:microsoft.com/office/officeart/2005/8/layout/list1"/>
    <dgm:cxn modelId="{F61336A8-F2BA-4EFB-8025-AE01E8E47951}" type="presParOf" srcId="{A576E99D-47FA-449E-86D2-8F3808C3F388}" destId="{373877B0-2590-4207-8E6E-DD46375360AC}" srcOrd="4" destOrd="0" presId="urn:microsoft.com/office/officeart/2005/8/layout/list1"/>
    <dgm:cxn modelId="{4CFFA644-31C3-40B9-B90C-82E09B1D4ADD}" type="presParOf" srcId="{373877B0-2590-4207-8E6E-DD46375360AC}" destId="{C584A500-B683-4D93-B473-BE8F0DCCCF43}" srcOrd="0" destOrd="0" presId="urn:microsoft.com/office/officeart/2005/8/layout/list1"/>
    <dgm:cxn modelId="{E0A166F3-5806-4FBC-85E2-B3BFA38C063D}" type="presParOf" srcId="{373877B0-2590-4207-8E6E-DD46375360AC}" destId="{64C33DDF-117F-46ED-90BC-AD00EE42A6B4}" srcOrd="1" destOrd="0" presId="urn:microsoft.com/office/officeart/2005/8/layout/list1"/>
    <dgm:cxn modelId="{3CD4E4C9-A908-4CA4-A911-50E6620D5F3F}" type="presParOf" srcId="{A576E99D-47FA-449E-86D2-8F3808C3F388}" destId="{BBA86606-5BF9-42AA-91D9-C379628D3EFD}" srcOrd="5" destOrd="0" presId="urn:microsoft.com/office/officeart/2005/8/layout/list1"/>
    <dgm:cxn modelId="{12F40EF2-A1F8-487C-A9AA-12730403491F}" type="presParOf" srcId="{A576E99D-47FA-449E-86D2-8F3808C3F388}" destId="{C7282A6D-24C8-45BF-9EA0-D4AC78C7CF16}"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71FD6EAE-E6D2-4CCF-AD1E-FF31141417DC}" type="doc">
      <dgm:prSet loTypeId="urn:microsoft.com/office/officeart/2005/8/layout/hList1" loCatId="list" qsTypeId="urn:microsoft.com/office/officeart/2005/8/quickstyle/simple1" qsCatId="simple" csTypeId="urn:microsoft.com/office/officeart/2005/8/colors/colorful1" csCatId="colorful"/>
      <dgm:spPr/>
      <dgm:t>
        <a:bodyPr/>
        <a:lstStyle/>
        <a:p>
          <a:endParaRPr lang="en-US"/>
        </a:p>
      </dgm:t>
    </dgm:pt>
    <dgm:pt modelId="{265D8152-81CC-42C0-AAF0-5AAA7A2F650B}">
      <dgm:prSet/>
      <dgm:spPr/>
      <dgm:t>
        <a:bodyPr/>
        <a:lstStyle/>
        <a:p>
          <a:r>
            <a:rPr lang="da-DK"/>
            <a:t>Advantages</a:t>
          </a:r>
          <a:endParaRPr lang="en-US"/>
        </a:p>
      </dgm:t>
    </dgm:pt>
    <dgm:pt modelId="{11467748-CC80-42CB-AAC6-C8051CE2714D}" type="parTrans" cxnId="{5DF6EC27-FF55-42EB-A3FD-9213F43AB654}">
      <dgm:prSet/>
      <dgm:spPr/>
      <dgm:t>
        <a:bodyPr/>
        <a:lstStyle/>
        <a:p>
          <a:endParaRPr lang="en-US"/>
        </a:p>
      </dgm:t>
    </dgm:pt>
    <dgm:pt modelId="{D1EF1E3F-C156-4C55-8CB6-16B59604FC8E}" type="sibTrans" cxnId="{5DF6EC27-FF55-42EB-A3FD-9213F43AB654}">
      <dgm:prSet/>
      <dgm:spPr/>
      <dgm:t>
        <a:bodyPr/>
        <a:lstStyle/>
        <a:p>
          <a:endParaRPr lang="en-US"/>
        </a:p>
      </dgm:t>
    </dgm:pt>
    <dgm:pt modelId="{85A93D3F-0184-4F5E-9B23-802929723CB0}">
      <dgm:prSet/>
      <dgm:spPr/>
      <dgm:t>
        <a:bodyPr/>
        <a:lstStyle/>
        <a:p>
          <a:r>
            <a:rPr lang="da-DK"/>
            <a:t>Less complex</a:t>
          </a:r>
          <a:endParaRPr lang="en-US"/>
        </a:p>
      </dgm:t>
    </dgm:pt>
    <dgm:pt modelId="{9F5E8A75-EE72-4C54-942D-91062DBA0036}" type="parTrans" cxnId="{FBE514EC-133B-4B89-91C0-A2170508566F}">
      <dgm:prSet/>
      <dgm:spPr/>
      <dgm:t>
        <a:bodyPr/>
        <a:lstStyle/>
        <a:p>
          <a:endParaRPr lang="en-US"/>
        </a:p>
      </dgm:t>
    </dgm:pt>
    <dgm:pt modelId="{59F53609-683E-4393-999C-6023BF4C5442}" type="sibTrans" cxnId="{FBE514EC-133B-4B89-91C0-A2170508566F}">
      <dgm:prSet/>
      <dgm:spPr/>
      <dgm:t>
        <a:bodyPr/>
        <a:lstStyle/>
        <a:p>
          <a:endParaRPr lang="en-US"/>
        </a:p>
      </dgm:t>
    </dgm:pt>
    <dgm:pt modelId="{0B2FF64B-C17F-450B-8E13-BB78680443B1}">
      <dgm:prSet/>
      <dgm:spPr/>
      <dgm:t>
        <a:bodyPr/>
        <a:lstStyle/>
        <a:p>
          <a:r>
            <a:rPr lang="da-DK"/>
            <a:t>Easier end-user training and understanding</a:t>
          </a:r>
          <a:endParaRPr lang="en-US"/>
        </a:p>
      </dgm:t>
    </dgm:pt>
    <dgm:pt modelId="{1A5F2FF5-4CE0-49E4-B281-529FA012F81A}" type="parTrans" cxnId="{D252E0D5-AD9F-465F-91AF-93CF92C5566F}">
      <dgm:prSet/>
      <dgm:spPr/>
      <dgm:t>
        <a:bodyPr/>
        <a:lstStyle/>
        <a:p>
          <a:endParaRPr lang="en-US"/>
        </a:p>
      </dgm:t>
    </dgm:pt>
    <dgm:pt modelId="{301EA9BF-B042-458B-A602-80174F7DD267}" type="sibTrans" cxnId="{D252E0D5-AD9F-465F-91AF-93CF92C5566F}">
      <dgm:prSet/>
      <dgm:spPr/>
      <dgm:t>
        <a:bodyPr/>
        <a:lstStyle/>
        <a:p>
          <a:endParaRPr lang="en-US"/>
        </a:p>
      </dgm:t>
    </dgm:pt>
    <dgm:pt modelId="{0B2E80F2-75BF-4C1B-BC76-ED12B3516E7F}">
      <dgm:prSet/>
      <dgm:spPr/>
      <dgm:t>
        <a:bodyPr/>
        <a:lstStyle/>
        <a:p>
          <a:r>
            <a:rPr lang="da-DK"/>
            <a:t>Minimal transistion</a:t>
          </a:r>
          <a:endParaRPr lang="en-US"/>
        </a:p>
      </dgm:t>
    </dgm:pt>
    <dgm:pt modelId="{E5885197-464B-45B8-B73F-206CF91CF650}" type="parTrans" cxnId="{338BE5D7-EAD7-4FE3-A8A6-84EFA7C3BB37}">
      <dgm:prSet/>
      <dgm:spPr/>
      <dgm:t>
        <a:bodyPr/>
        <a:lstStyle/>
        <a:p>
          <a:endParaRPr lang="en-US"/>
        </a:p>
      </dgm:t>
    </dgm:pt>
    <dgm:pt modelId="{55272B41-EA6B-46FC-820E-092CD8417CE1}" type="sibTrans" cxnId="{338BE5D7-EAD7-4FE3-A8A6-84EFA7C3BB37}">
      <dgm:prSet/>
      <dgm:spPr/>
      <dgm:t>
        <a:bodyPr/>
        <a:lstStyle/>
        <a:p>
          <a:endParaRPr lang="en-US"/>
        </a:p>
      </dgm:t>
    </dgm:pt>
    <dgm:pt modelId="{94146B88-42A4-4ED3-9CE3-E82516D08BE3}">
      <dgm:prSet/>
      <dgm:spPr/>
      <dgm:t>
        <a:bodyPr/>
        <a:lstStyle/>
        <a:p>
          <a:r>
            <a:rPr lang="da-DK"/>
            <a:t>Disadvantages</a:t>
          </a:r>
          <a:endParaRPr lang="en-US"/>
        </a:p>
      </dgm:t>
    </dgm:pt>
    <dgm:pt modelId="{0B08F40B-67D0-4396-AE53-12D59497A8E4}" type="parTrans" cxnId="{1AFB7E1F-B1AB-47E8-B504-45A2877647FD}">
      <dgm:prSet/>
      <dgm:spPr/>
      <dgm:t>
        <a:bodyPr/>
        <a:lstStyle/>
        <a:p>
          <a:endParaRPr lang="en-US"/>
        </a:p>
      </dgm:t>
    </dgm:pt>
    <dgm:pt modelId="{DD562A90-17FB-4B75-BE13-A20F52D31041}" type="sibTrans" cxnId="{1AFB7E1F-B1AB-47E8-B504-45A2877647FD}">
      <dgm:prSet/>
      <dgm:spPr/>
      <dgm:t>
        <a:bodyPr/>
        <a:lstStyle/>
        <a:p>
          <a:endParaRPr lang="en-US"/>
        </a:p>
      </dgm:t>
    </dgm:pt>
    <dgm:pt modelId="{0F3027A6-57FD-42D3-B455-2FA76B9FE8E2}">
      <dgm:prSet/>
      <dgm:spPr/>
      <dgm:t>
        <a:bodyPr/>
        <a:lstStyle/>
        <a:p>
          <a:r>
            <a:rPr lang="da-DK"/>
            <a:t>Limited scenarios</a:t>
          </a:r>
          <a:endParaRPr lang="en-US"/>
        </a:p>
      </dgm:t>
    </dgm:pt>
    <dgm:pt modelId="{221FAEA1-9E3D-4C85-9AA7-C301DC06280F}" type="parTrans" cxnId="{AB122CD9-9455-4038-89F2-B94781D6D1B9}">
      <dgm:prSet/>
      <dgm:spPr/>
      <dgm:t>
        <a:bodyPr/>
        <a:lstStyle/>
        <a:p>
          <a:endParaRPr lang="en-US"/>
        </a:p>
      </dgm:t>
    </dgm:pt>
    <dgm:pt modelId="{D222D3D1-5AD1-4ACE-8D79-916967D1406E}" type="sibTrans" cxnId="{AB122CD9-9455-4038-89F2-B94781D6D1B9}">
      <dgm:prSet/>
      <dgm:spPr/>
      <dgm:t>
        <a:bodyPr/>
        <a:lstStyle/>
        <a:p>
          <a:endParaRPr lang="en-US"/>
        </a:p>
      </dgm:t>
    </dgm:pt>
    <dgm:pt modelId="{360964FC-F3DC-4550-A372-9E6E40B65E0C}">
      <dgm:prSet/>
      <dgm:spPr/>
      <dgm:t>
        <a:bodyPr/>
        <a:lstStyle/>
        <a:p>
          <a:r>
            <a:rPr lang="da-DK"/>
            <a:t>Higher Risk</a:t>
          </a:r>
          <a:endParaRPr lang="en-US"/>
        </a:p>
      </dgm:t>
    </dgm:pt>
    <dgm:pt modelId="{B9914A9F-A133-4ACF-AA4A-91EBDEBCA989}" type="parTrans" cxnId="{CAE2A337-0924-4081-9D1B-8DDBEB60290C}">
      <dgm:prSet/>
      <dgm:spPr/>
      <dgm:t>
        <a:bodyPr/>
        <a:lstStyle/>
        <a:p>
          <a:endParaRPr lang="en-US"/>
        </a:p>
      </dgm:t>
    </dgm:pt>
    <dgm:pt modelId="{0B561781-D5C1-4AA2-BC5A-B22DEFFE1840}" type="sibTrans" cxnId="{CAE2A337-0924-4081-9D1B-8DDBEB60290C}">
      <dgm:prSet/>
      <dgm:spPr/>
      <dgm:t>
        <a:bodyPr/>
        <a:lstStyle/>
        <a:p>
          <a:endParaRPr lang="en-US"/>
        </a:p>
      </dgm:t>
    </dgm:pt>
    <dgm:pt modelId="{F9942F37-32DF-482E-9BC2-F93DD9BF282A}">
      <dgm:prSet/>
      <dgm:spPr/>
      <dgm:t>
        <a:bodyPr/>
        <a:lstStyle/>
        <a:p>
          <a:r>
            <a:rPr lang="da-DK"/>
            <a:t>Availability</a:t>
          </a:r>
          <a:endParaRPr lang="en-US"/>
        </a:p>
      </dgm:t>
    </dgm:pt>
    <dgm:pt modelId="{36A5F243-E81C-4231-B693-25C6C2110A17}" type="parTrans" cxnId="{8DA4FAC1-5879-4694-B967-0053C680722D}">
      <dgm:prSet/>
      <dgm:spPr/>
      <dgm:t>
        <a:bodyPr/>
        <a:lstStyle/>
        <a:p>
          <a:endParaRPr lang="en-US"/>
        </a:p>
      </dgm:t>
    </dgm:pt>
    <dgm:pt modelId="{A642FBF0-E6F5-416F-9F8A-A2FEA2195AC4}" type="sibTrans" cxnId="{8DA4FAC1-5879-4694-B967-0053C680722D}">
      <dgm:prSet/>
      <dgm:spPr/>
      <dgm:t>
        <a:bodyPr/>
        <a:lstStyle/>
        <a:p>
          <a:endParaRPr lang="en-US"/>
        </a:p>
      </dgm:t>
    </dgm:pt>
    <dgm:pt modelId="{45575B42-F382-48D6-A4DC-CD9C672F0529}" type="pres">
      <dgm:prSet presAssocID="{71FD6EAE-E6D2-4CCF-AD1E-FF31141417DC}" presName="Name0" presStyleCnt="0">
        <dgm:presLayoutVars>
          <dgm:dir/>
          <dgm:animLvl val="lvl"/>
          <dgm:resizeHandles val="exact"/>
        </dgm:presLayoutVars>
      </dgm:prSet>
      <dgm:spPr/>
    </dgm:pt>
    <dgm:pt modelId="{E28DBDAE-85F4-4897-9556-6D006253FDCF}" type="pres">
      <dgm:prSet presAssocID="{265D8152-81CC-42C0-AAF0-5AAA7A2F650B}" presName="composite" presStyleCnt="0"/>
      <dgm:spPr/>
    </dgm:pt>
    <dgm:pt modelId="{5F989C24-3B3C-47F8-8539-EB1B441E465C}" type="pres">
      <dgm:prSet presAssocID="{265D8152-81CC-42C0-AAF0-5AAA7A2F650B}" presName="parTx" presStyleLbl="alignNode1" presStyleIdx="0" presStyleCnt="2">
        <dgm:presLayoutVars>
          <dgm:chMax val="0"/>
          <dgm:chPref val="0"/>
          <dgm:bulletEnabled val="1"/>
        </dgm:presLayoutVars>
      </dgm:prSet>
      <dgm:spPr/>
    </dgm:pt>
    <dgm:pt modelId="{54E27CCB-224F-46A4-AFBD-002044386B0F}" type="pres">
      <dgm:prSet presAssocID="{265D8152-81CC-42C0-AAF0-5AAA7A2F650B}" presName="desTx" presStyleLbl="alignAccFollowNode1" presStyleIdx="0" presStyleCnt="2">
        <dgm:presLayoutVars>
          <dgm:bulletEnabled val="1"/>
        </dgm:presLayoutVars>
      </dgm:prSet>
      <dgm:spPr/>
    </dgm:pt>
    <dgm:pt modelId="{32B7F639-841A-4485-B69A-F54C2F383972}" type="pres">
      <dgm:prSet presAssocID="{D1EF1E3F-C156-4C55-8CB6-16B59604FC8E}" presName="space" presStyleCnt="0"/>
      <dgm:spPr/>
    </dgm:pt>
    <dgm:pt modelId="{75EDE170-B1FF-4B33-A8E3-C8EE3B881A85}" type="pres">
      <dgm:prSet presAssocID="{94146B88-42A4-4ED3-9CE3-E82516D08BE3}" presName="composite" presStyleCnt="0"/>
      <dgm:spPr/>
    </dgm:pt>
    <dgm:pt modelId="{87524C13-BE77-4CBC-AB26-0A2EE036CFBE}" type="pres">
      <dgm:prSet presAssocID="{94146B88-42A4-4ED3-9CE3-E82516D08BE3}" presName="parTx" presStyleLbl="alignNode1" presStyleIdx="1" presStyleCnt="2">
        <dgm:presLayoutVars>
          <dgm:chMax val="0"/>
          <dgm:chPref val="0"/>
          <dgm:bulletEnabled val="1"/>
        </dgm:presLayoutVars>
      </dgm:prSet>
      <dgm:spPr/>
    </dgm:pt>
    <dgm:pt modelId="{2C808EDC-D927-44FE-8824-2A55616EB00E}" type="pres">
      <dgm:prSet presAssocID="{94146B88-42A4-4ED3-9CE3-E82516D08BE3}" presName="desTx" presStyleLbl="alignAccFollowNode1" presStyleIdx="1" presStyleCnt="2">
        <dgm:presLayoutVars>
          <dgm:bulletEnabled val="1"/>
        </dgm:presLayoutVars>
      </dgm:prSet>
      <dgm:spPr/>
    </dgm:pt>
  </dgm:ptLst>
  <dgm:cxnLst>
    <dgm:cxn modelId="{B08B8501-2A69-4FD8-A58E-65020CAF269D}" type="presOf" srcId="{F9942F37-32DF-482E-9BC2-F93DD9BF282A}" destId="{2C808EDC-D927-44FE-8824-2A55616EB00E}" srcOrd="0" destOrd="2" presId="urn:microsoft.com/office/officeart/2005/8/layout/hList1"/>
    <dgm:cxn modelId="{0552DA14-3A58-4590-B1F4-96CC1AB33783}" type="presOf" srcId="{71FD6EAE-E6D2-4CCF-AD1E-FF31141417DC}" destId="{45575B42-F382-48D6-A4DC-CD9C672F0529}" srcOrd="0" destOrd="0" presId="urn:microsoft.com/office/officeart/2005/8/layout/hList1"/>
    <dgm:cxn modelId="{1AFB7E1F-B1AB-47E8-B504-45A2877647FD}" srcId="{71FD6EAE-E6D2-4CCF-AD1E-FF31141417DC}" destId="{94146B88-42A4-4ED3-9CE3-E82516D08BE3}" srcOrd="1" destOrd="0" parTransId="{0B08F40B-67D0-4396-AE53-12D59497A8E4}" sibTransId="{DD562A90-17FB-4B75-BE13-A20F52D31041}"/>
    <dgm:cxn modelId="{5DF6EC27-FF55-42EB-A3FD-9213F43AB654}" srcId="{71FD6EAE-E6D2-4CCF-AD1E-FF31141417DC}" destId="{265D8152-81CC-42C0-AAF0-5AAA7A2F650B}" srcOrd="0" destOrd="0" parTransId="{11467748-CC80-42CB-AAC6-C8051CE2714D}" sibTransId="{D1EF1E3F-C156-4C55-8CB6-16B59604FC8E}"/>
    <dgm:cxn modelId="{CAE2A337-0924-4081-9D1B-8DDBEB60290C}" srcId="{94146B88-42A4-4ED3-9CE3-E82516D08BE3}" destId="{360964FC-F3DC-4550-A372-9E6E40B65E0C}" srcOrd="1" destOrd="0" parTransId="{B9914A9F-A133-4ACF-AA4A-91EBDEBCA989}" sibTransId="{0B561781-D5C1-4AA2-BC5A-B22DEFFE1840}"/>
    <dgm:cxn modelId="{F3EC3576-67E0-4287-B960-34E3A8717C4E}" type="presOf" srcId="{0F3027A6-57FD-42D3-B455-2FA76B9FE8E2}" destId="{2C808EDC-D927-44FE-8824-2A55616EB00E}" srcOrd="0" destOrd="0" presId="urn:microsoft.com/office/officeart/2005/8/layout/hList1"/>
    <dgm:cxn modelId="{DD159D79-71CD-4ABE-AE01-41E65E0311B3}" type="presOf" srcId="{0B2FF64B-C17F-450B-8E13-BB78680443B1}" destId="{54E27CCB-224F-46A4-AFBD-002044386B0F}" srcOrd="0" destOrd="1" presId="urn:microsoft.com/office/officeart/2005/8/layout/hList1"/>
    <dgm:cxn modelId="{3ABE6F84-EEE4-4255-B483-4D82F7BD1E6F}" type="presOf" srcId="{360964FC-F3DC-4550-A372-9E6E40B65E0C}" destId="{2C808EDC-D927-44FE-8824-2A55616EB00E}" srcOrd="0" destOrd="1" presId="urn:microsoft.com/office/officeart/2005/8/layout/hList1"/>
    <dgm:cxn modelId="{0BD6B784-D259-4651-9B9D-5613774F56E4}" type="presOf" srcId="{94146B88-42A4-4ED3-9CE3-E82516D08BE3}" destId="{87524C13-BE77-4CBC-AB26-0A2EE036CFBE}" srcOrd="0" destOrd="0" presId="urn:microsoft.com/office/officeart/2005/8/layout/hList1"/>
    <dgm:cxn modelId="{413E4494-8CFE-4181-AD7A-3711482D3CE2}" type="presOf" srcId="{265D8152-81CC-42C0-AAF0-5AAA7A2F650B}" destId="{5F989C24-3B3C-47F8-8539-EB1B441E465C}" srcOrd="0" destOrd="0" presId="urn:microsoft.com/office/officeart/2005/8/layout/hList1"/>
    <dgm:cxn modelId="{686A599E-4663-4738-B0CC-ADA3A39159A9}" type="presOf" srcId="{0B2E80F2-75BF-4C1B-BC76-ED12B3516E7F}" destId="{54E27CCB-224F-46A4-AFBD-002044386B0F}" srcOrd="0" destOrd="2" presId="urn:microsoft.com/office/officeart/2005/8/layout/hList1"/>
    <dgm:cxn modelId="{86BBA4A2-C5C4-421D-8BB5-F49DD03A82A4}" type="presOf" srcId="{85A93D3F-0184-4F5E-9B23-802929723CB0}" destId="{54E27CCB-224F-46A4-AFBD-002044386B0F}" srcOrd="0" destOrd="0" presId="urn:microsoft.com/office/officeart/2005/8/layout/hList1"/>
    <dgm:cxn modelId="{8DA4FAC1-5879-4694-B967-0053C680722D}" srcId="{94146B88-42A4-4ED3-9CE3-E82516D08BE3}" destId="{F9942F37-32DF-482E-9BC2-F93DD9BF282A}" srcOrd="2" destOrd="0" parTransId="{36A5F243-E81C-4231-B693-25C6C2110A17}" sibTransId="{A642FBF0-E6F5-416F-9F8A-A2FEA2195AC4}"/>
    <dgm:cxn modelId="{D252E0D5-AD9F-465F-91AF-93CF92C5566F}" srcId="{265D8152-81CC-42C0-AAF0-5AAA7A2F650B}" destId="{0B2FF64B-C17F-450B-8E13-BB78680443B1}" srcOrd="1" destOrd="0" parTransId="{1A5F2FF5-4CE0-49E4-B281-529FA012F81A}" sibTransId="{301EA9BF-B042-458B-A602-80174F7DD267}"/>
    <dgm:cxn modelId="{338BE5D7-EAD7-4FE3-A8A6-84EFA7C3BB37}" srcId="{265D8152-81CC-42C0-AAF0-5AAA7A2F650B}" destId="{0B2E80F2-75BF-4C1B-BC76-ED12B3516E7F}" srcOrd="2" destOrd="0" parTransId="{E5885197-464B-45B8-B73F-206CF91CF650}" sibTransId="{55272B41-EA6B-46FC-820E-092CD8417CE1}"/>
    <dgm:cxn modelId="{AB122CD9-9455-4038-89F2-B94781D6D1B9}" srcId="{94146B88-42A4-4ED3-9CE3-E82516D08BE3}" destId="{0F3027A6-57FD-42D3-B455-2FA76B9FE8E2}" srcOrd="0" destOrd="0" parTransId="{221FAEA1-9E3D-4C85-9AA7-C301DC06280F}" sibTransId="{D222D3D1-5AD1-4ACE-8D79-916967D1406E}"/>
    <dgm:cxn modelId="{FBE514EC-133B-4B89-91C0-A2170508566F}" srcId="{265D8152-81CC-42C0-AAF0-5AAA7A2F650B}" destId="{85A93D3F-0184-4F5E-9B23-802929723CB0}" srcOrd="0" destOrd="0" parTransId="{9F5E8A75-EE72-4C54-942D-91062DBA0036}" sibTransId="{59F53609-683E-4393-999C-6023BF4C5442}"/>
    <dgm:cxn modelId="{C7DF6917-836F-4B43-B764-38D01BF281D2}" type="presParOf" srcId="{45575B42-F382-48D6-A4DC-CD9C672F0529}" destId="{E28DBDAE-85F4-4897-9556-6D006253FDCF}" srcOrd="0" destOrd="0" presId="urn:microsoft.com/office/officeart/2005/8/layout/hList1"/>
    <dgm:cxn modelId="{8E21883C-9440-44B7-97B2-8AF41124BC23}" type="presParOf" srcId="{E28DBDAE-85F4-4897-9556-6D006253FDCF}" destId="{5F989C24-3B3C-47F8-8539-EB1B441E465C}" srcOrd="0" destOrd="0" presId="urn:microsoft.com/office/officeart/2005/8/layout/hList1"/>
    <dgm:cxn modelId="{393E7482-9C2C-4476-B3CE-C9D10BAFF9AF}" type="presParOf" srcId="{E28DBDAE-85F4-4897-9556-6D006253FDCF}" destId="{54E27CCB-224F-46A4-AFBD-002044386B0F}" srcOrd="1" destOrd="0" presId="urn:microsoft.com/office/officeart/2005/8/layout/hList1"/>
    <dgm:cxn modelId="{44761CAF-294B-41AB-A147-CF0B3695BC01}" type="presParOf" srcId="{45575B42-F382-48D6-A4DC-CD9C672F0529}" destId="{32B7F639-841A-4485-B69A-F54C2F383972}" srcOrd="1" destOrd="0" presId="urn:microsoft.com/office/officeart/2005/8/layout/hList1"/>
    <dgm:cxn modelId="{D03FD090-340A-435C-8A8B-DAF92786F24D}" type="presParOf" srcId="{45575B42-F382-48D6-A4DC-CD9C672F0529}" destId="{75EDE170-B1FF-4B33-A8E3-C8EE3B881A85}" srcOrd="2" destOrd="0" presId="urn:microsoft.com/office/officeart/2005/8/layout/hList1"/>
    <dgm:cxn modelId="{49CFCD86-B7AE-426B-A4EF-9C4C68599C80}" type="presParOf" srcId="{75EDE170-B1FF-4B33-A8E3-C8EE3B881A85}" destId="{87524C13-BE77-4CBC-AB26-0A2EE036CFBE}" srcOrd="0" destOrd="0" presId="urn:microsoft.com/office/officeart/2005/8/layout/hList1"/>
    <dgm:cxn modelId="{93751C2B-C034-4F6E-B288-B4F841DB7BC9}" type="presParOf" srcId="{75EDE170-B1FF-4B33-A8E3-C8EE3B881A85}" destId="{2C808EDC-D927-44FE-8824-2A55616EB00E}"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55FE92E-9C86-4CC3-B2C7-95C5ACA05088}" type="doc">
      <dgm:prSet loTypeId="urn:microsoft.com/office/officeart/2005/8/layout/hList1" loCatId="list" qsTypeId="urn:microsoft.com/office/officeart/2005/8/quickstyle/simple1" qsCatId="simple" csTypeId="urn:microsoft.com/office/officeart/2005/8/colors/colorful2" csCatId="colorful" phldr="1"/>
      <dgm:spPr/>
      <dgm:t>
        <a:bodyPr/>
        <a:lstStyle/>
        <a:p>
          <a:endParaRPr lang="en-US"/>
        </a:p>
      </dgm:t>
    </dgm:pt>
    <dgm:pt modelId="{2C2C8A91-4810-42B2-81C3-E8CF66F37CF1}">
      <dgm:prSet/>
      <dgm:spPr/>
      <dgm:t>
        <a:bodyPr/>
        <a:lstStyle/>
        <a:p>
          <a:r>
            <a:rPr lang="da-DK"/>
            <a:t>Advantages</a:t>
          </a:r>
          <a:endParaRPr lang="en-US"/>
        </a:p>
      </dgm:t>
    </dgm:pt>
    <dgm:pt modelId="{D40173D3-73F6-4FA3-BEEF-893804BA71C0}" type="parTrans" cxnId="{378AFE10-9077-4D76-A956-66D6AC598942}">
      <dgm:prSet/>
      <dgm:spPr/>
      <dgm:t>
        <a:bodyPr/>
        <a:lstStyle/>
        <a:p>
          <a:endParaRPr lang="en-US"/>
        </a:p>
      </dgm:t>
    </dgm:pt>
    <dgm:pt modelId="{4C7FA86A-E183-4DBF-8B41-9CBD852A2E95}" type="sibTrans" cxnId="{378AFE10-9077-4D76-A956-66D6AC598942}">
      <dgm:prSet/>
      <dgm:spPr/>
      <dgm:t>
        <a:bodyPr/>
        <a:lstStyle/>
        <a:p>
          <a:endParaRPr lang="en-US"/>
        </a:p>
      </dgm:t>
    </dgm:pt>
    <dgm:pt modelId="{4BEFF46A-9678-4C86-B390-16E2C612DA8D}">
      <dgm:prSet/>
      <dgm:spPr/>
      <dgm:t>
        <a:bodyPr/>
        <a:lstStyle/>
        <a:p>
          <a:r>
            <a:rPr lang="da-DK"/>
            <a:t>Less risks</a:t>
          </a:r>
          <a:endParaRPr lang="en-US"/>
        </a:p>
      </dgm:t>
    </dgm:pt>
    <dgm:pt modelId="{C34191EC-5957-443D-AA3D-AD2F6BB1CC1B}" type="parTrans" cxnId="{8FBD5EE2-6131-4C47-9F83-74BDEA7152C7}">
      <dgm:prSet/>
      <dgm:spPr/>
      <dgm:t>
        <a:bodyPr/>
        <a:lstStyle/>
        <a:p>
          <a:endParaRPr lang="en-US"/>
        </a:p>
      </dgm:t>
    </dgm:pt>
    <dgm:pt modelId="{5029CE8D-8DFC-43DF-B2BD-12F0B5B44E54}" type="sibTrans" cxnId="{8FBD5EE2-6131-4C47-9F83-74BDEA7152C7}">
      <dgm:prSet/>
      <dgm:spPr/>
      <dgm:t>
        <a:bodyPr/>
        <a:lstStyle/>
        <a:p>
          <a:endParaRPr lang="en-US"/>
        </a:p>
      </dgm:t>
    </dgm:pt>
    <dgm:pt modelId="{E7ECDF04-BB3B-430A-AA79-453F9235B30A}">
      <dgm:prSet/>
      <dgm:spPr/>
      <dgm:t>
        <a:bodyPr/>
        <a:lstStyle/>
        <a:p>
          <a:r>
            <a:rPr lang="da-DK"/>
            <a:t>No alternatives in large environments</a:t>
          </a:r>
          <a:endParaRPr lang="en-US"/>
        </a:p>
      </dgm:t>
    </dgm:pt>
    <dgm:pt modelId="{E8F4611B-4217-4D2E-9F3D-1A916B8ECCB4}" type="parTrans" cxnId="{16B288F0-5779-43C7-9F6C-4F752BAD3130}">
      <dgm:prSet/>
      <dgm:spPr/>
      <dgm:t>
        <a:bodyPr/>
        <a:lstStyle/>
        <a:p>
          <a:endParaRPr lang="en-US"/>
        </a:p>
      </dgm:t>
    </dgm:pt>
    <dgm:pt modelId="{B844F1BF-CA14-4C1D-80EF-44E12068DD77}" type="sibTrans" cxnId="{16B288F0-5779-43C7-9F6C-4F752BAD3130}">
      <dgm:prSet/>
      <dgm:spPr/>
      <dgm:t>
        <a:bodyPr/>
        <a:lstStyle/>
        <a:p>
          <a:endParaRPr lang="en-US"/>
        </a:p>
      </dgm:t>
    </dgm:pt>
    <dgm:pt modelId="{ACEA2104-DC18-4631-94F5-1F98BA93DF4F}">
      <dgm:prSet/>
      <dgm:spPr/>
      <dgm:t>
        <a:bodyPr/>
        <a:lstStyle/>
        <a:p>
          <a:r>
            <a:rPr lang="da-DK"/>
            <a:t>Disadvantages</a:t>
          </a:r>
          <a:endParaRPr lang="en-US"/>
        </a:p>
      </dgm:t>
    </dgm:pt>
    <dgm:pt modelId="{75ED47A0-2E65-4B72-B6A6-DEF4C5A576BE}" type="parTrans" cxnId="{6AB5AB88-F6B9-4A3E-9E5A-A8DE46CE8746}">
      <dgm:prSet/>
      <dgm:spPr/>
      <dgm:t>
        <a:bodyPr/>
        <a:lstStyle/>
        <a:p>
          <a:endParaRPr lang="en-US"/>
        </a:p>
      </dgm:t>
    </dgm:pt>
    <dgm:pt modelId="{F82AB865-0097-49E3-B678-AE7D30A903ED}" type="sibTrans" cxnId="{6AB5AB88-F6B9-4A3E-9E5A-A8DE46CE8746}">
      <dgm:prSet/>
      <dgm:spPr/>
      <dgm:t>
        <a:bodyPr/>
        <a:lstStyle/>
        <a:p>
          <a:endParaRPr lang="en-US"/>
        </a:p>
      </dgm:t>
    </dgm:pt>
    <dgm:pt modelId="{D3610B39-B7FD-4014-86B3-C45F47E2D946}">
      <dgm:prSet/>
      <dgm:spPr/>
      <dgm:t>
        <a:bodyPr/>
        <a:lstStyle/>
        <a:p>
          <a:r>
            <a:rPr lang="da-DK" dirty="0"/>
            <a:t>More </a:t>
          </a:r>
          <a:r>
            <a:rPr lang="da-DK" dirty="0" err="1"/>
            <a:t>complex</a:t>
          </a:r>
          <a:endParaRPr lang="en-US" dirty="0"/>
        </a:p>
      </dgm:t>
    </dgm:pt>
    <dgm:pt modelId="{5CF78166-B990-4E7A-A2F3-F6368895874C}" type="parTrans" cxnId="{C62B55AD-D86F-49DA-8847-04423C32A54A}">
      <dgm:prSet/>
      <dgm:spPr/>
      <dgm:t>
        <a:bodyPr/>
        <a:lstStyle/>
        <a:p>
          <a:endParaRPr lang="en-US"/>
        </a:p>
      </dgm:t>
    </dgm:pt>
    <dgm:pt modelId="{1BDCECE4-9804-45FB-B215-DAD444AD5949}" type="sibTrans" cxnId="{C62B55AD-D86F-49DA-8847-04423C32A54A}">
      <dgm:prSet/>
      <dgm:spPr/>
      <dgm:t>
        <a:bodyPr/>
        <a:lstStyle/>
        <a:p>
          <a:endParaRPr lang="en-US"/>
        </a:p>
      </dgm:t>
    </dgm:pt>
    <dgm:pt modelId="{BA955D8E-C36A-4E61-9C91-4050B7FA002D}">
      <dgm:prSet/>
      <dgm:spPr/>
      <dgm:t>
        <a:bodyPr/>
        <a:lstStyle/>
        <a:p>
          <a:r>
            <a:rPr lang="da-DK" dirty="0"/>
            <a:t>More </a:t>
          </a:r>
          <a:r>
            <a:rPr lang="da-DK" dirty="0" err="1"/>
            <a:t>difficult</a:t>
          </a:r>
          <a:r>
            <a:rPr lang="da-DK" dirty="0"/>
            <a:t> </a:t>
          </a:r>
          <a:r>
            <a:rPr lang="da-DK" dirty="0" err="1"/>
            <a:t>process</a:t>
          </a:r>
          <a:endParaRPr lang="en-US" dirty="0"/>
        </a:p>
      </dgm:t>
    </dgm:pt>
    <dgm:pt modelId="{4C524C42-7B9C-42EA-979D-CC0EAC8E3243}" type="parTrans" cxnId="{77364F5F-D6E6-4838-932B-6666D8732910}">
      <dgm:prSet/>
      <dgm:spPr/>
      <dgm:t>
        <a:bodyPr/>
        <a:lstStyle/>
        <a:p>
          <a:endParaRPr lang="en-US"/>
        </a:p>
      </dgm:t>
    </dgm:pt>
    <dgm:pt modelId="{A1F93269-6E52-46C6-A444-8039E9FC0F77}" type="sibTrans" cxnId="{77364F5F-D6E6-4838-932B-6666D8732910}">
      <dgm:prSet/>
      <dgm:spPr/>
      <dgm:t>
        <a:bodyPr/>
        <a:lstStyle/>
        <a:p>
          <a:endParaRPr lang="en-US"/>
        </a:p>
      </dgm:t>
    </dgm:pt>
    <dgm:pt modelId="{4133EF95-9F15-45B4-A5B0-3BBBE2C715CA}">
      <dgm:prSet/>
      <dgm:spPr/>
      <dgm:t>
        <a:bodyPr/>
        <a:lstStyle/>
        <a:p>
          <a:r>
            <a:rPr lang="da-DK" dirty="0"/>
            <a:t>Time </a:t>
          </a:r>
          <a:r>
            <a:rPr lang="da-DK" dirty="0" err="1"/>
            <a:t>consuming</a:t>
          </a:r>
          <a:endParaRPr lang="en-US" dirty="0"/>
        </a:p>
      </dgm:t>
    </dgm:pt>
    <dgm:pt modelId="{8C9A8976-F9FC-4521-9A82-27B56DC868F0}" type="parTrans" cxnId="{DF2407E7-03EB-4EF4-8B9B-F5901A42F05C}">
      <dgm:prSet/>
      <dgm:spPr/>
      <dgm:t>
        <a:bodyPr/>
        <a:lstStyle/>
        <a:p>
          <a:endParaRPr lang="en-US"/>
        </a:p>
      </dgm:t>
    </dgm:pt>
    <dgm:pt modelId="{72477D00-CB15-49AF-90B0-8F9607E8708A}" type="sibTrans" cxnId="{DF2407E7-03EB-4EF4-8B9B-F5901A42F05C}">
      <dgm:prSet/>
      <dgm:spPr/>
      <dgm:t>
        <a:bodyPr/>
        <a:lstStyle/>
        <a:p>
          <a:endParaRPr lang="en-US"/>
        </a:p>
      </dgm:t>
    </dgm:pt>
    <dgm:pt modelId="{0B9E58DB-CF2F-41B7-A1DF-A6F319CC37BF}">
      <dgm:prSet/>
      <dgm:spPr/>
      <dgm:t>
        <a:bodyPr/>
        <a:lstStyle/>
        <a:p>
          <a:r>
            <a:rPr lang="en-US" dirty="0"/>
            <a:t>Co-existence</a:t>
          </a:r>
        </a:p>
      </dgm:t>
    </dgm:pt>
    <dgm:pt modelId="{CF605951-8656-4EC8-B19A-2AFD99D03B3D}" type="parTrans" cxnId="{C3E11325-8C86-4E0B-BD53-CF05776DDB71}">
      <dgm:prSet/>
      <dgm:spPr/>
    </dgm:pt>
    <dgm:pt modelId="{92794C94-E634-4E05-BAC6-77756BD9FA30}" type="sibTrans" cxnId="{C3E11325-8C86-4E0B-BD53-CF05776DDB71}">
      <dgm:prSet/>
      <dgm:spPr/>
    </dgm:pt>
    <dgm:pt modelId="{C1094418-901C-4E54-883C-CB4DA0A26609}" type="pres">
      <dgm:prSet presAssocID="{B55FE92E-9C86-4CC3-B2C7-95C5ACA05088}" presName="Name0" presStyleCnt="0">
        <dgm:presLayoutVars>
          <dgm:dir/>
          <dgm:animLvl val="lvl"/>
          <dgm:resizeHandles val="exact"/>
        </dgm:presLayoutVars>
      </dgm:prSet>
      <dgm:spPr/>
    </dgm:pt>
    <dgm:pt modelId="{59E52244-09D6-4CE8-89F5-88DB8C9FC046}" type="pres">
      <dgm:prSet presAssocID="{2C2C8A91-4810-42B2-81C3-E8CF66F37CF1}" presName="composite" presStyleCnt="0"/>
      <dgm:spPr/>
    </dgm:pt>
    <dgm:pt modelId="{269DB68D-E4D9-4FF9-963D-71152A59A923}" type="pres">
      <dgm:prSet presAssocID="{2C2C8A91-4810-42B2-81C3-E8CF66F37CF1}" presName="parTx" presStyleLbl="alignNode1" presStyleIdx="0" presStyleCnt="2">
        <dgm:presLayoutVars>
          <dgm:chMax val="0"/>
          <dgm:chPref val="0"/>
          <dgm:bulletEnabled val="1"/>
        </dgm:presLayoutVars>
      </dgm:prSet>
      <dgm:spPr/>
    </dgm:pt>
    <dgm:pt modelId="{A46C6798-AD1A-4498-8659-17C44620CABB}" type="pres">
      <dgm:prSet presAssocID="{2C2C8A91-4810-42B2-81C3-E8CF66F37CF1}" presName="desTx" presStyleLbl="alignAccFollowNode1" presStyleIdx="0" presStyleCnt="2">
        <dgm:presLayoutVars>
          <dgm:bulletEnabled val="1"/>
        </dgm:presLayoutVars>
      </dgm:prSet>
      <dgm:spPr/>
    </dgm:pt>
    <dgm:pt modelId="{859331C1-8E08-4374-9CBC-8DEEC8E45A55}" type="pres">
      <dgm:prSet presAssocID="{4C7FA86A-E183-4DBF-8B41-9CBD852A2E95}" presName="space" presStyleCnt="0"/>
      <dgm:spPr/>
    </dgm:pt>
    <dgm:pt modelId="{E908F2A8-C520-444D-8C6C-F45F84747D5D}" type="pres">
      <dgm:prSet presAssocID="{ACEA2104-DC18-4631-94F5-1F98BA93DF4F}" presName="composite" presStyleCnt="0"/>
      <dgm:spPr/>
    </dgm:pt>
    <dgm:pt modelId="{783B8019-ABB8-4FDD-B34B-FAA01E7009CC}" type="pres">
      <dgm:prSet presAssocID="{ACEA2104-DC18-4631-94F5-1F98BA93DF4F}" presName="parTx" presStyleLbl="alignNode1" presStyleIdx="1" presStyleCnt="2">
        <dgm:presLayoutVars>
          <dgm:chMax val="0"/>
          <dgm:chPref val="0"/>
          <dgm:bulletEnabled val="1"/>
        </dgm:presLayoutVars>
      </dgm:prSet>
      <dgm:spPr/>
    </dgm:pt>
    <dgm:pt modelId="{F9752DD4-ED3D-4A68-BCBA-48E1E14131EA}" type="pres">
      <dgm:prSet presAssocID="{ACEA2104-DC18-4631-94F5-1F98BA93DF4F}" presName="desTx" presStyleLbl="alignAccFollowNode1" presStyleIdx="1" presStyleCnt="2">
        <dgm:presLayoutVars>
          <dgm:bulletEnabled val="1"/>
        </dgm:presLayoutVars>
      </dgm:prSet>
      <dgm:spPr/>
    </dgm:pt>
  </dgm:ptLst>
  <dgm:cxnLst>
    <dgm:cxn modelId="{378AFE10-9077-4D76-A956-66D6AC598942}" srcId="{B55FE92E-9C86-4CC3-B2C7-95C5ACA05088}" destId="{2C2C8A91-4810-42B2-81C3-E8CF66F37CF1}" srcOrd="0" destOrd="0" parTransId="{D40173D3-73F6-4FA3-BEEF-893804BA71C0}" sibTransId="{4C7FA86A-E183-4DBF-8B41-9CBD852A2E95}"/>
    <dgm:cxn modelId="{C3E11325-8C86-4E0B-BD53-CF05776DDB71}" srcId="{ACEA2104-DC18-4631-94F5-1F98BA93DF4F}" destId="{0B9E58DB-CF2F-41B7-A1DF-A6F319CC37BF}" srcOrd="2" destOrd="0" parTransId="{CF605951-8656-4EC8-B19A-2AFD99D03B3D}" sibTransId="{92794C94-E634-4E05-BAC6-77756BD9FA30}"/>
    <dgm:cxn modelId="{30503F36-1F6E-43BA-BEDB-24C64A61E24A}" type="presOf" srcId="{ACEA2104-DC18-4631-94F5-1F98BA93DF4F}" destId="{783B8019-ABB8-4FDD-B34B-FAA01E7009CC}" srcOrd="0" destOrd="0" presId="urn:microsoft.com/office/officeart/2005/8/layout/hList1"/>
    <dgm:cxn modelId="{77364F5F-D6E6-4838-932B-6666D8732910}" srcId="{ACEA2104-DC18-4631-94F5-1F98BA93DF4F}" destId="{BA955D8E-C36A-4E61-9C91-4050B7FA002D}" srcOrd="1" destOrd="0" parTransId="{4C524C42-7B9C-42EA-979D-CC0EAC8E3243}" sibTransId="{A1F93269-6E52-46C6-A444-8039E9FC0F77}"/>
    <dgm:cxn modelId="{724C806C-14DE-47C1-BC9B-FCF9D95C18D8}" type="presOf" srcId="{B55FE92E-9C86-4CC3-B2C7-95C5ACA05088}" destId="{C1094418-901C-4E54-883C-CB4DA0A26609}" srcOrd="0" destOrd="0" presId="urn:microsoft.com/office/officeart/2005/8/layout/hList1"/>
    <dgm:cxn modelId="{97CDB076-7867-4E98-8EA5-DBE0FE7AE114}" type="presOf" srcId="{BA955D8E-C36A-4E61-9C91-4050B7FA002D}" destId="{F9752DD4-ED3D-4A68-BCBA-48E1E14131EA}" srcOrd="0" destOrd="1" presId="urn:microsoft.com/office/officeart/2005/8/layout/hList1"/>
    <dgm:cxn modelId="{1AB1B576-3BE9-4AB7-AE13-17D5DE97CB62}" type="presOf" srcId="{2C2C8A91-4810-42B2-81C3-E8CF66F37CF1}" destId="{269DB68D-E4D9-4FF9-963D-71152A59A923}" srcOrd="0" destOrd="0" presId="urn:microsoft.com/office/officeart/2005/8/layout/hList1"/>
    <dgm:cxn modelId="{F4F5C181-1534-40A6-81B5-8F849460CC0E}" type="presOf" srcId="{0B9E58DB-CF2F-41B7-A1DF-A6F319CC37BF}" destId="{F9752DD4-ED3D-4A68-BCBA-48E1E14131EA}" srcOrd="0" destOrd="2" presId="urn:microsoft.com/office/officeart/2005/8/layout/hList1"/>
    <dgm:cxn modelId="{6AB5AB88-F6B9-4A3E-9E5A-A8DE46CE8746}" srcId="{B55FE92E-9C86-4CC3-B2C7-95C5ACA05088}" destId="{ACEA2104-DC18-4631-94F5-1F98BA93DF4F}" srcOrd="1" destOrd="0" parTransId="{75ED47A0-2E65-4B72-B6A6-DEF4C5A576BE}" sibTransId="{F82AB865-0097-49E3-B678-AE7D30A903ED}"/>
    <dgm:cxn modelId="{3B9DA0A4-51F5-4402-A52D-85CEC594F5E0}" type="presOf" srcId="{E7ECDF04-BB3B-430A-AA79-453F9235B30A}" destId="{A46C6798-AD1A-4498-8659-17C44620CABB}" srcOrd="0" destOrd="1" presId="urn:microsoft.com/office/officeart/2005/8/layout/hList1"/>
    <dgm:cxn modelId="{C62B55AD-D86F-49DA-8847-04423C32A54A}" srcId="{ACEA2104-DC18-4631-94F5-1F98BA93DF4F}" destId="{D3610B39-B7FD-4014-86B3-C45F47E2D946}" srcOrd="0" destOrd="0" parTransId="{5CF78166-B990-4E7A-A2F3-F6368895874C}" sibTransId="{1BDCECE4-9804-45FB-B215-DAD444AD5949}"/>
    <dgm:cxn modelId="{1A3FFACC-9B26-4E19-9034-3D13E56D354D}" type="presOf" srcId="{D3610B39-B7FD-4014-86B3-C45F47E2D946}" destId="{F9752DD4-ED3D-4A68-BCBA-48E1E14131EA}" srcOrd="0" destOrd="0" presId="urn:microsoft.com/office/officeart/2005/8/layout/hList1"/>
    <dgm:cxn modelId="{FB00B9CD-7488-4093-B18D-F13438F2BAC1}" type="presOf" srcId="{4BEFF46A-9678-4C86-B390-16E2C612DA8D}" destId="{A46C6798-AD1A-4498-8659-17C44620CABB}" srcOrd="0" destOrd="0" presId="urn:microsoft.com/office/officeart/2005/8/layout/hList1"/>
    <dgm:cxn modelId="{8FBD5EE2-6131-4C47-9F83-74BDEA7152C7}" srcId="{2C2C8A91-4810-42B2-81C3-E8CF66F37CF1}" destId="{4BEFF46A-9678-4C86-B390-16E2C612DA8D}" srcOrd="0" destOrd="0" parTransId="{C34191EC-5957-443D-AA3D-AD2F6BB1CC1B}" sibTransId="{5029CE8D-8DFC-43DF-B2BD-12F0B5B44E54}"/>
    <dgm:cxn modelId="{DF2407E7-03EB-4EF4-8B9B-F5901A42F05C}" srcId="{ACEA2104-DC18-4631-94F5-1F98BA93DF4F}" destId="{4133EF95-9F15-45B4-A5B0-3BBBE2C715CA}" srcOrd="3" destOrd="0" parTransId="{8C9A8976-F9FC-4521-9A82-27B56DC868F0}" sibTransId="{72477D00-CB15-49AF-90B0-8F9607E8708A}"/>
    <dgm:cxn modelId="{16B288F0-5779-43C7-9F6C-4F752BAD3130}" srcId="{2C2C8A91-4810-42B2-81C3-E8CF66F37CF1}" destId="{E7ECDF04-BB3B-430A-AA79-453F9235B30A}" srcOrd="1" destOrd="0" parTransId="{E8F4611B-4217-4D2E-9F3D-1A916B8ECCB4}" sibTransId="{B844F1BF-CA14-4C1D-80EF-44E12068DD77}"/>
    <dgm:cxn modelId="{80BD88F7-1E36-4166-8AFD-B83E8463B8CE}" type="presOf" srcId="{4133EF95-9F15-45B4-A5B0-3BBBE2C715CA}" destId="{F9752DD4-ED3D-4A68-BCBA-48E1E14131EA}" srcOrd="0" destOrd="3" presId="urn:microsoft.com/office/officeart/2005/8/layout/hList1"/>
    <dgm:cxn modelId="{5ED1C65D-1A7E-497F-8FA1-5740CD543D91}" type="presParOf" srcId="{C1094418-901C-4E54-883C-CB4DA0A26609}" destId="{59E52244-09D6-4CE8-89F5-88DB8C9FC046}" srcOrd="0" destOrd="0" presId="urn:microsoft.com/office/officeart/2005/8/layout/hList1"/>
    <dgm:cxn modelId="{6CF8182D-A67C-4C3D-A08F-D9CA2D906689}" type="presParOf" srcId="{59E52244-09D6-4CE8-89F5-88DB8C9FC046}" destId="{269DB68D-E4D9-4FF9-963D-71152A59A923}" srcOrd="0" destOrd="0" presId="urn:microsoft.com/office/officeart/2005/8/layout/hList1"/>
    <dgm:cxn modelId="{ADCDA219-0561-4535-B241-D29EEAE8EEE3}" type="presParOf" srcId="{59E52244-09D6-4CE8-89F5-88DB8C9FC046}" destId="{A46C6798-AD1A-4498-8659-17C44620CABB}" srcOrd="1" destOrd="0" presId="urn:microsoft.com/office/officeart/2005/8/layout/hList1"/>
    <dgm:cxn modelId="{FC6649F7-AD3F-478C-A756-81626E1D60CB}" type="presParOf" srcId="{C1094418-901C-4E54-883C-CB4DA0A26609}" destId="{859331C1-8E08-4374-9CBC-8DEEC8E45A55}" srcOrd="1" destOrd="0" presId="urn:microsoft.com/office/officeart/2005/8/layout/hList1"/>
    <dgm:cxn modelId="{E049FB4A-CC05-4187-8210-D017A31BCA00}" type="presParOf" srcId="{C1094418-901C-4E54-883C-CB4DA0A26609}" destId="{E908F2A8-C520-444D-8C6C-F45F84747D5D}" srcOrd="2" destOrd="0" presId="urn:microsoft.com/office/officeart/2005/8/layout/hList1"/>
    <dgm:cxn modelId="{C4549FED-537A-4C1B-AE19-AFB29B42EB68}" type="presParOf" srcId="{E908F2A8-C520-444D-8C6C-F45F84747D5D}" destId="{783B8019-ABB8-4FDD-B34B-FAA01E7009CC}" srcOrd="0" destOrd="0" presId="urn:microsoft.com/office/officeart/2005/8/layout/hList1"/>
    <dgm:cxn modelId="{F567287E-A2AE-41CF-A4BC-4D398C89E003}" type="presParOf" srcId="{E908F2A8-C520-444D-8C6C-F45F84747D5D}" destId="{F9752DD4-ED3D-4A68-BCBA-48E1E14131EA}"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B68C07E-AF85-440D-9BDC-5E07A5B959AE}" type="doc">
      <dgm:prSet loTypeId="urn:microsoft.com/office/officeart/2005/8/layout/hList1" loCatId="list" qsTypeId="urn:microsoft.com/office/officeart/2005/8/quickstyle/simple1" qsCatId="simple" csTypeId="urn:microsoft.com/office/officeart/2005/8/colors/colorful2" csCatId="colorful" phldr="1"/>
      <dgm:spPr/>
      <dgm:t>
        <a:bodyPr/>
        <a:lstStyle/>
        <a:p>
          <a:endParaRPr lang="en-US"/>
        </a:p>
      </dgm:t>
    </dgm:pt>
    <dgm:pt modelId="{DF8F0AF3-0EC1-4C6F-A033-4B146CF96756}">
      <dgm:prSet/>
      <dgm:spPr/>
      <dgm:t>
        <a:bodyPr/>
        <a:lstStyle/>
        <a:p>
          <a:r>
            <a:rPr lang="da-DK"/>
            <a:t>Move into:</a:t>
          </a:r>
          <a:endParaRPr lang="en-US"/>
        </a:p>
      </dgm:t>
    </dgm:pt>
    <dgm:pt modelId="{32D4158B-F082-48D2-8762-E4AE924E70BF}" type="parTrans" cxnId="{4BD7B282-AF19-42D7-8B2B-D462C76A2C2D}">
      <dgm:prSet/>
      <dgm:spPr/>
      <dgm:t>
        <a:bodyPr/>
        <a:lstStyle/>
        <a:p>
          <a:endParaRPr lang="en-US"/>
        </a:p>
      </dgm:t>
    </dgm:pt>
    <dgm:pt modelId="{5A945354-6B7C-4102-B1A8-A09AFA65F700}" type="sibTrans" cxnId="{4BD7B282-AF19-42D7-8B2B-D462C76A2C2D}">
      <dgm:prSet/>
      <dgm:spPr/>
      <dgm:t>
        <a:bodyPr/>
        <a:lstStyle/>
        <a:p>
          <a:endParaRPr lang="en-US"/>
        </a:p>
      </dgm:t>
    </dgm:pt>
    <dgm:pt modelId="{D2585AED-2998-4758-B96F-BA3781781F6B}">
      <dgm:prSet/>
      <dgm:spPr/>
      <dgm:t>
        <a:bodyPr/>
        <a:lstStyle/>
        <a:p>
          <a:r>
            <a:rPr lang="da-DK" dirty="0"/>
            <a:t>New </a:t>
          </a:r>
          <a:r>
            <a:rPr lang="da-DK" dirty="0" err="1"/>
            <a:t>environment</a:t>
          </a:r>
          <a:endParaRPr lang="en-US" dirty="0"/>
        </a:p>
      </dgm:t>
    </dgm:pt>
    <dgm:pt modelId="{2CB3C575-D847-4146-811F-BBD45C5A8F4C}" type="parTrans" cxnId="{F01FACEA-9B79-4443-9924-F43B3B7D0BBC}">
      <dgm:prSet/>
      <dgm:spPr/>
      <dgm:t>
        <a:bodyPr/>
        <a:lstStyle/>
        <a:p>
          <a:endParaRPr lang="en-US"/>
        </a:p>
      </dgm:t>
    </dgm:pt>
    <dgm:pt modelId="{D5BF35E3-61F9-4B24-8111-D1508649A96E}" type="sibTrans" cxnId="{F01FACEA-9B79-4443-9924-F43B3B7D0BBC}">
      <dgm:prSet/>
      <dgm:spPr/>
      <dgm:t>
        <a:bodyPr/>
        <a:lstStyle/>
        <a:p>
          <a:endParaRPr lang="en-US"/>
        </a:p>
      </dgm:t>
    </dgm:pt>
    <dgm:pt modelId="{76191FF8-A820-4A7A-8340-47C42603DF75}">
      <dgm:prSet/>
      <dgm:spPr/>
      <dgm:t>
        <a:bodyPr/>
        <a:lstStyle/>
        <a:p>
          <a:r>
            <a:rPr lang="da-DK" dirty="0" err="1"/>
            <a:t>Existing</a:t>
          </a:r>
          <a:r>
            <a:rPr lang="da-DK" dirty="0"/>
            <a:t> </a:t>
          </a:r>
          <a:r>
            <a:rPr lang="da-DK" dirty="0" err="1"/>
            <a:t>environment</a:t>
          </a:r>
          <a:endParaRPr lang="en-US" dirty="0"/>
        </a:p>
      </dgm:t>
    </dgm:pt>
    <dgm:pt modelId="{D2737ED0-B086-4699-A6DB-1694F5E704B1}" type="parTrans" cxnId="{00CD547E-0EDB-4A0A-ABE9-D4A508649F9B}">
      <dgm:prSet/>
      <dgm:spPr/>
      <dgm:t>
        <a:bodyPr/>
        <a:lstStyle/>
        <a:p>
          <a:endParaRPr lang="en-US"/>
        </a:p>
      </dgm:t>
    </dgm:pt>
    <dgm:pt modelId="{5D702060-002D-4AD0-92BF-28DC7817E4B0}" type="sibTrans" cxnId="{00CD547E-0EDB-4A0A-ABE9-D4A508649F9B}">
      <dgm:prSet/>
      <dgm:spPr/>
      <dgm:t>
        <a:bodyPr/>
        <a:lstStyle/>
        <a:p>
          <a:endParaRPr lang="en-US"/>
        </a:p>
      </dgm:t>
    </dgm:pt>
    <dgm:pt modelId="{CADCD2AD-D764-4200-968B-A00908768D7A}">
      <dgm:prSet/>
      <dgm:spPr/>
      <dgm:t>
        <a:bodyPr/>
        <a:lstStyle/>
        <a:p>
          <a:r>
            <a:rPr lang="da-DK"/>
            <a:t>Migration Approach:</a:t>
          </a:r>
          <a:endParaRPr lang="en-US"/>
        </a:p>
      </dgm:t>
    </dgm:pt>
    <dgm:pt modelId="{5C044EEE-89DD-4A99-AE20-27C84F7E65EB}" type="parTrans" cxnId="{3364D964-394F-42ED-8C01-D22B7C25A15F}">
      <dgm:prSet/>
      <dgm:spPr/>
      <dgm:t>
        <a:bodyPr/>
        <a:lstStyle/>
        <a:p>
          <a:endParaRPr lang="en-US"/>
        </a:p>
      </dgm:t>
    </dgm:pt>
    <dgm:pt modelId="{E80350BB-2F1A-4A5D-8ED5-02FDA991865F}" type="sibTrans" cxnId="{3364D964-394F-42ED-8C01-D22B7C25A15F}">
      <dgm:prSet/>
      <dgm:spPr/>
      <dgm:t>
        <a:bodyPr/>
        <a:lstStyle/>
        <a:p>
          <a:endParaRPr lang="en-US"/>
        </a:p>
      </dgm:t>
    </dgm:pt>
    <dgm:pt modelId="{65BF91DD-9F4E-4EC5-98F2-989AAB3B8B2C}">
      <dgm:prSet/>
      <dgm:spPr/>
      <dgm:t>
        <a:bodyPr/>
        <a:lstStyle/>
        <a:p>
          <a:r>
            <a:rPr lang="da-DK"/>
            <a:t>Big bang migrations </a:t>
          </a:r>
          <a:endParaRPr lang="en-US"/>
        </a:p>
      </dgm:t>
    </dgm:pt>
    <dgm:pt modelId="{EA0BD5A7-B048-49D8-BC8B-F32D9FB6582B}" type="parTrans" cxnId="{FE26A78D-215A-406B-93A2-FE4C21277AAD}">
      <dgm:prSet/>
      <dgm:spPr/>
      <dgm:t>
        <a:bodyPr/>
        <a:lstStyle/>
        <a:p>
          <a:endParaRPr lang="en-US"/>
        </a:p>
      </dgm:t>
    </dgm:pt>
    <dgm:pt modelId="{A2D6DF98-717D-4A5C-A171-30427863B7C8}" type="sibTrans" cxnId="{FE26A78D-215A-406B-93A2-FE4C21277AAD}">
      <dgm:prSet/>
      <dgm:spPr/>
      <dgm:t>
        <a:bodyPr/>
        <a:lstStyle/>
        <a:p>
          <a:endParaRPr lang="en-US"/>
        </a:p>
      </dgm:t>
    </dgm:pt>
    <dgm:pt modelId="{554743EE-0A87-45E3-AB32-20380013F544}">
      <dgm:prSet/>
      <dgm:spPr/>
      <dgm:t>
        <a:bodyPr/>
        <a:lstStyle/>
        <a:p>
          <a:r>
            <a:rPr lang="da-DK"/>
            <a:t>Staged Cut-over</a:t>
          </a:r>
          <a:endParaRPr lang="en-US"/>
        </a:p>
      </dgm:t>
    </dgm:pt>
    <dgm:pt modelId="{BADC2915-7E7F-46B1-BA96-86FFD73F3B85}" type="parTrans" cxnId="{B0BE227F-B541-45F0-BBBF-113787BBA499}">
      <dgm:prSet/>
      <dgm:spPr/>
      <dgm:t>
        <a:bodyPr/>
        <a:lstStyle/>
        <a:p>
          <a:endParaRPr lang="en-US"/>
        </a:p>
      </dgm:t>
    </dgm:pt>
    <dgm:pt modelId="{09EE0349-8A00-4099-B8D3-EEAD1CFD0824}" type="sibTrans" cxnId="{B0BE227F-B541-45F0-BBBF-113787BBA499}">
      <dgm:prSet/>
      <dgm:spPr/>
      <dgm:t>
        <a:bodyPr/>
        <a:lstStyle/>
        <a:p>
          <a:endParaRPr lang="en-US"/>
        </a:p>
      </dgm:t>
    </dgm:pt>
    <dgm:pt modelId="{764E8C0E-3691-4A7E-981B-FF2D955F207A}">
      <dgm:prSet/>
      <dgm:spPr/>
      <dgm:t>
        <a:bodyPr/>
        <a:lstStyle/>
        <a:p>
          <a:r>
            <a:rPr lang="da-DK"/>
            <a:t>Co-Existence</a:t>
          </a:r>
          <a:endParaRPr lang="en-US"/>
        </a:p>
      </dgm:t>
    </dgm:pt>
    <dgm:pt modelId="{80D0E1C2-2B47-40D7-A1FA-03A5B6A436C8}" type="parTrans" cxnId="{2CB2E4F2-EFAA-4860-BDFC-AC50EBBE59DC}">
      <dgm:prSet/>
      <dgm:spPr/>
      <dgm:t>
        <a:bodyPr/>
        <a:lstStyle/>
        <a:p>
          <a:endParaRPr lang="en-US"/>
        </a:p>
      </dgm:t>
    </dgm:pt>
    <dgm:pt modelId="{1D42F359-C32B-479C-A956-9551B5A2DE89}" type="sibTrans" cxnId="{2CB2E4F2-EFAA-4860-BDFC-AC50EBBE59DC}">
      <dgm:prSet/>
      <dgm:spPr/>
      <dgm:t>
        <a:bodyPr/>
        <a:lstStyle/>
        <a:p>
          <a:endParaRPr lang="en-US"/>
        </a:p>
      </dgm:t>
    </dgm:pt>
    <dgm:pt modelId="{53468993-8B4E-483B-962A-7665A76C7A48}">
      <dgm:prSet/>
      <dgm:spPr/>
      <dgm:t>
        <a:bodyPr/>
        <a:lstStyle/>
        <a:p>
          <a:r>
            <a:rPr lang="da-DK"/>
            <a:t>Balance the Risk and Business Deadlines</a:t>
          </a:r>
          <a:endParaRPr lang="en-US"/>
        </a:p>
      </dgm:t>
    </dgm:pt>
    <dgm:pt modelId="{121B458E-57A3-42F1-BC0F-F23BE4372950}" type="parTrans" cxnId="{76529086-B4E1-486F-83EA-3CBEF50B92A4}">
      <dgm:prSet/>
      <dgm:spPr/>
      <dgm:t>
        <a:bodyPr/>
        <a:lstStyle/>
        <a:p>
          <a:endParaRPr lang="en-US"/>
        </a:p>
      </dgm:t>
    </dgm:pt>
    <dgm:pt modelId="{1D1E914D-C324-429C-A643-6AD241B7443C}" type="sibTrans" cxnId="{76529086-B4E1-486F-83EA-3CBEF50B92A4}">
      <dgm:prSet/>
      <dgm:spPr/>
      <dgm:t>
        <a:bodyPr/>
        <a:lstStyle/>
        <a:p>
          <a:endParaRPr lang="en-US"/>
        </a:p>
      </dgm:t>
    </dgm:pt>
    <dgm:pt modelId="{5641812A-78EB-430F-B330-3BDD6C4990F2}" type="pres">
      <dgm:prSet presAssocID="{5B68C07E-AF85-440D-9BDC-5E07A5B959AE}" presName="Name0" presStyleCnt="0">
        <dgm:presLayoutVars>
          <dgm:dir/>
          <dgm:animLvl val="lvl"/>
          <dgm:resizeHandles val="exact"/>
        </dgm:presLayoutVars>
      </dgm:prSet>
      <dgm:spPr/>
    </dgm:pt>
    <dgm:pt modelId="{B54F8451-88D1-4ED1-B1F7-5A61920445AB}" type="pres">
      <dgm:prSet presAssocID="{DF8F0AF3-0EC1-4C6F-A033-4B146CF96756}" presName="composite" presStyleCnt="0"/>
      <dgm:spPr/>
    </dgm:pt>
    <dgm:pt modelId="{79C03F39-8D75-477F-8219-3C8C7A0161B7}" type="pres">
      <dgm:prSet presAssocID="{DF8F0AF3-0EC1-4C6F-A033-4B146CF96756}" presName="parTx" presStyleLbl="alignNode1" presStyleIdx="0" presStyleCnt="2">
        <dgm:presLayoutVars>
          <dgm:chMax val="0"/>
          <dgm:chPref val="0"/>
          <dgm:bulletEnabled val="1"/>
        </dgm:presLayoutVars>
      </dgm:prSet>
      <dgm:spPr/>
    </dgm:pt>
    <dgm:pt modelId="{305A1807-B9A1-442E-8FE2-4E1E6452CFDC}" type="pres">
      <dgm:prSet presAssocID="{DF8F0AF3-0EC1-4C6F-A033-4B146CF96756}" presName="desTx" presStyleLbl="alignAccFollowNode1" presStyleIdx="0" presStyleCnt="2">
        <dgm:presLayoutVars>
          <dgm:bulletEnabled val="1"/>
        </dgm:presLayoutVars>
      </dgm:prSet>
      <dgm:spPr/>
    </dgm:pt>
    <dgm:pt modelId="{A54E6615-3DD6-4FE3-98E8-9874938B112C}" type="pres">
      <dgm:prSet presAssocID="{5A945354-6B7C-4102-B1A8-A09AFA65F700}" presName="space" presStyleCnt="0"/>
      <dgm:spPr/>
    </dgm:pt>
    <dgm:pt modelId="{E524D10F-F51E-4C86-A487-914D90A288BC}" type="pres">
      <dgm:prSet presAssocID="{CADCD2AD-D764-4200-968B-A00908768D7A}" presName="composite" presStyleCnt="0"/>
      <dgm:spPr/>
    </dgm:pt>
    <dgm:pt modelId="{6755DF01-C44E-43C5-871A-E4AE337E1AAD}" type="pres">
      <dgm:prSet presAssocID="{CADCD2AD-D764-4200-968B-A00908768D7A}" presName="parTx" presStyleLbl="alignNode1" presStyleIdx="1" presStyleCnt="2">
        <dgm:presLayoutVars>
          <dgm:chMax val="0"/>
          <dgm:chPref val="0"/>
          <dgm:bulletEnabled val="1"/>
        </dgm:presLayoutVars>
      </dgm:prSet>
      <dgm:spPr/>
    </dgm:pt>
    <dgm:pt modelId="{D353FC96-8C71-4091-812A-260E8CA977AE}" type="pres">
      <dgm:prSet presAssocID="{CADCD2AD-D764-4200-968B-A00908768D7A}" presName="desTx" presStyleLbl="alignAccFollowNode1" presStyleIdx="1" presStyleCnt="2">
        <dgm:presLayoutVars>
          <dgm:bulletEnabled val="1"/>
        </dgm:presLayoutVars>
      </dgm:prSet>
      <dgm:spPr/>
    </dgm:pt>
  </dgm:ptLst>
  <dgm:cxnLst>
    <dgm:cxn modelId="{B0BB8A11-44FD-4B8C-BB54-F9B0968EC822}" type="presOf" srcId="{CADCD2AD-D764-4200-968B-A00908768D7A}" destId="{6755DF01-C44E-43C5-871A-E4AE337E1AAD}" srcOrd="0" destOrd="0" presId="urn:microsoft.com/office/officeart/2005/8/layout/hList1"/>
    <dgm:cxn modelId="{6D368215-8DB4-4287-B63D-2686EAF25295}" type="presOf" srcId="{53468993-8B4E-483B-962A-7665A76C7A48}" destId="{D353FC96-8C71-4091-812A-260E8CA977AE}" srcOrd="0" destOrd="3" presId="urn:microsoft.com/office/officeart/2005/8/layout/hList1"/>
    <dgm:cxn modelId="{08A9543B-23BA-4B12-BCE2-C6B1E96B7439}" type="presOf" srcId="{5B68C07E-AF85-440D-9BDC-5E07A5B959AE}" destId="{5641812A-78EB-430F-B330-3BDD6C4990F2}" srcOrd="0" destOrd="0" presId="urn:microsoft.com/office/officeart/2005/8/layout/hList1"/>
    <dgm:cxn modelId="{3364D964-394F-42ED-8C01-D22B7C25A15F}" srcId="{5B68C07E-AF85-440D-9BDC-5E07A5B959AE}" destId="{CADCD2AD-D764-4200-968B-A00908768D7A}" srcOrd="1" destOrd="0" parTransId="{5C044EEE-89DD-4A99-AE20-27C84F7E65EB}" sibTransId="{E80350BB-2F1A-4A5D-8ED5-02FDA991865F}"/>
    <dgm:cxn modelId="{ECC91966-BAA5-4CD6-85A9-A866B507BBC2}" type="presOf" srcId="{D2585AED-2998-4758-B96F-BA3781781F6B}" destId="{305A1807-B9A1-442E-8FE2-4E1E6452CFDC}" srcOrd="0" destOrd="0" presId="urn:microsoft.com/office/officeart/2005/8/layout/hList1"/>
    <dgm:cxn modelId="{744B574D-6E85-4A18-B2D6-E88A8D8E4E5E}" type="presOf" srcId="{554743EE-0A87-45E3-AB32-20380013F544}" destId="{D353FC96-8C71-4091-812A-260E8CA977AE}" srcOrd="0" destOrd="1" presId="urn:microsoft.com/office/officeart/2005/8/layout/hList1"/>
    <dgm:cxn modelId="{00CD547E-0EDB-4A0A-ABE9-D4A508649F9B}" srcId="{DF8F0AF3-0EC1-4C6F-A033-4B146CF96756}" destId="{76191FF8-A820-4A7A-8340-47C42603DF75}" srcOrd="1" destOrd="0" parTransId="{D2737ED0-B086-4699-A6DB-1694F5E704B1}" sibTransId="{5D702060-002D-4AD0-92BF-28DC7817E4B0}"/>
    <dgm:cxn modelId="{B0BE227F-B541-45F0-BBBF-113787BBA499}" srcId="{CADCD2AD-D764-4200-968B-A00908768D7A}" destId="{554743EE-0A87-45E3-AB32-20380013F544}" srcOrd="1" destOrd="0" parTransId="{BADC2915-7E7F-46B1-BA96-86FFD73F3B85}" sibTransId="{09EE0349-8A00-4099-B8D3-EEAD1CFD0824}"/>
    <dgm:cxn modelId="{4BD7B282-AF19-42D7-8B2B-D462C76A2C2D}" srcId="{5B68C07E-AF85-440D-9BDC-5E07A5B959AE}" destId="{DF8F0AF3-0EC1-4C6F-A033-4B146CF96756}" srcOrd="0" destOrd="0" parTransId="{32D4158B-F082-48D2-8762-E4AE924E70BF}" sibTransId="{5A945354-6B7C-4102-B1A8-A09AFA65F700}"/>
    <dgm:cxn modelId="{76529086-B4E1-486F-83EA-3CBEF50B92A4}" srcId="{CADCD2AD-D764-4200-968B-A00908768D7A}" destId="{53468993-8B4E-483B-962A-7665A76C7A48}" srcOrd="3" destOrd="0" parTransId="{121B458E-57A3-42F1-BC0F-F23BE4372950}" sibTransId="{1D1E914D-C324-429C-A643-6AD241B7443C}"/>
    <dgm:cxn modelId="{FE26A78D-215A-406B-93A2-FE4C21277AAD}" srcId="{CADCD2AD-D764-4200-968B-A00908768D7A}" destId="{65BF91DD-9F4E-4EC5-98F2-989AAB3B8B2C}" srcOrd="0" destOrd="0" parTransId="{EA0BD5A7-B048-49D8-BC8B-F32D9FB6582B}" sibTransId="{A2D6DF98-717D-4A5C-A171-30427863B7C8}"/>
    <dgm:cxn modelId="{B460478E-7EE5-44E3-8535-A7EE919A588B}" type="presOf" srcId="{DF8F0AF3-0EC1-4C6F-A033-4B146CF96756}" destId="{79C03F39-8D75-477F-8219-3C8C7A0161B7}" srcOrd="0" destOrd="0" presId="urn:microsoft.com/office/officeart/2005/8/layout/hList1"/>
    <dgm:cxn modelId="{8C056ABB-1A6B-41BD-A6FC-7D278D33405C}" type="presOf" srcId="{65BF91DD-9F4E-4EC5-98F2-989AAB3B8B2C}" destId="{D353FC96-8C71-4091-812A-260E8CA977AE}" srcOrd="0" destOrd="0" presId="urn:microsoft.com/office/officeart/2005/8/layout/hList1"/>
    <dgm:cxn modelId="{6F647DD9-913E-428B-A81F-B4AF715DD456}" type="presOf" srcId="{76191FF8-A820-4A7A-8340-47C42603DF75}" destId="{305A1807-B9A1-442E-8FE2-4E1E6452CFDC}" srcOrd="0" destOrd="1" presId="urn:microsoft.com/office/officeart/2005/8/layout/hList1"/>
    <dgm:cxn modelId="{077335DC-318E-4372-89B8-047DAA74A5B0}" type="presOf" srcId="{764E8C0E-3691-4A7E-981B-FF2D955F207A}" destId="{D353FC96-8C71-4091-812A-260E8CA977AE}" srcOrd="0" destOrd="2" presId="urn:microsoft.com/office/officeart/2005/8/layout/hList1"/>
    <dgm:cxn modelId="{F01FACEA-9B79-4443-9924-F43B3B7D0BBC}" srcId="{DF8F0AF3-0EC1-4C6F-A033-4B146CF96756}" destId="{D2585AED-2998-4758-B96F-BA3781781F6B}" srcOrd="0" destOrd="0" parTransId="{2CB3C575-D847-4146-811F-BBD45C5A8F4C}" sibTransId="{D5BF35E3-61F9-4B24-8111-D1508649A96E}"/>
    <dgm:cxn modelId="{2CB2E4F2-EFAA-4860-BDFC-AC50EBBE59DC}" srcId="{CADCD2AD-D764-4200-968B-A00908768D7A}" destId="{764E8C0E-3691-4A7E-981B-FF2D955F207A}" srcOrd="2" destOrd="0" parTransId="{80D0E1C2-2B47-40D7-A1FA-03A5B6A436C8}" sibTransId="{1D42F359-C32B-479C-A956-9551B5A2DE89}"/>
    <dgm:cxn modelId="{8CB46CB9-1EE4-4358-A394-43DCBDCD45DB}" type="presParOf" srcId="{5641812A-78EB-430F-B330-3BDD6C4990F2}" destId="{B54F8451-88D1-4ED1-B1F7-5A61920445AB}" srcOrd="0" destOrd="0" presId="urn:microsoft.com/office/officeart/2005/8/layout/hList1"/>
    <dgm:cxn modelId="{97993B06-07EE-4F3A-87AC-8FA09F4B2581}" type="presParOf" srcId="{B54F8451-88D1-4ED1-B1F7-5A61920445AB}" destId="{79C03F39-8D75-477F-8219-3C8C7A0161B7}" srcOrd="0" destOrd="0" presId="urn:microsoft.com/office/officeart/2005/8/layout/hList1"/>
    <dgm:cxn modelId="{5E649F6D-C38E-4A0D-A571-F949076F1F4B}" type="presParOf" srcId="{B54F8451-88D1-4ED1-B1F7-5A61920445AB}" destId="{305A1807-B9A1-442E-8FE2-4E1E6452CFDC}" srcOrd="1" destOrd="0" presId="urn:microsoft.com/office/officeart/2005/8/layout/hList1"/>
    <dgm:cxn modelId="{1C6F09AF-BFE1-4DB9-B8F7-D879E03A380F}" type="presParOf" srcId="{5641812A-78EB-430F-B330-3BDD6C4990F2}" destId="{A54E6615-3DD6-4FE3-98E8-9874938B112C}" srcOrd="1" destOrd="0" presId="urn:microsoft.com/office/officeart/2005/8/layout/hList1"/>
    <dgm:cxn modelId="{B89F3727-001A-4033-8727-96FAD9F6712B}" type="presParOf" srcId="{5641812A-78EB-430F-B330-3BDD6C4990F2}" destId="{E524D10F-F51E-4C86-A487-914D90A288BC}" srcOrd="2" destOrd="0" presId="urn:microsoft.com/office/officeart/2005/8/layout/hList1"/>
    <dgm:cxn modelId="{552FD068-5A2B-41C9-8EF5-AC9E79AD2EEC}" type="presParOf" srcId="{E524D10F-F51E-4C86-A487-914D90A288BC}" destId="{6755DF01-C44E-43C5-871A-E4AE337E1AAD}" srcOrd="0" destOrd="0" presId="urn:microsoft.com/office/officeart/2005/8/layout/hList1"/>
    <dgm:cxn modelId="{E1FD3C7A-3F3E-44AE-80D7-27CD460D2286}" type="presParOf" srcId="{E524D10F-F51E-4C86-A487-914D90A288BC}" destId="{D353FC96-8C71-4091-812A-260E8CA977AE}"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A2A9F7-B599-40BB-A83D-9BFAA0CBB597}">
      <dsp:nvSpPr>
        <dsp:cNvPr id="0" name=""/>
        <dsp:cNvSpPr/>
      </dsp:nvSpPr>
      <dsp:spPr>
        <a:xfrm rot="5400000">
          <a:off x="2619006" y="154888"/>
          <a:ext cx="1720088" cy="1496477"/>
        </a:xfrm>
        <a:prstGeom prst="hexagon">
          <a:avLst>
            <a:gd name="adj" fmla="val 25000"/>
            <a:gd name="vf" fmla="val 11547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da-DK" sz="1400" kern="1200"/>
            <a:t>Mergers</a:t>
          </a:r>
          <a:endParaRPr lang="en-US" sz="1400" kern="1200"/>
        </a:p>
      </dsp:txBody>
      <dsp:txXfrm rot="-5400000">
        <a:off x="2964012" y="311130"/>
        <a:ext cx="1030075" cy="1183994"/>
      </dsp:txXfrm>
    </dsp:sp>
    <dsp:sp modelId="{E2B69C64-F9DC-4350-84F1-B7B39DC2500C}">
      <dsp:nvSpPr>
        <dsp:cNvPr id="0" name=""/>
        <dsp:cNvSpPr/>
      </dsp:nvSpPr>
      <dsp:spPr>
        <a:xfrm>
          <a:off x="4272700" y="387100"/>
          <a:ext cx="1919618" cy="1032053"/>
        </a:xfrm>
        <a:prstGeom prst="rect">
          <a:avLst/>
        </a:prstGeom>
        <a:noFill/>
        <a:ln>
          <a:noFill/>
        </a:ln>
        <a:effectLst/>
      </dsp:spPr>
      <dsp:style>
        <a:lnRef idx="0">
          <a:scrgbClr r="0" g="0" b="0"/>
        </a:lnRef>
        <a:fillRef idx="0">
          <a:scrgbClr r="0" g="0" b="0"/>
        </a:fillRef>
        <a:effectRef idx="0">
          <a:scrgbClr r="0" g="0" b="0"/>
        </a:effectRef>
        <a:fontRef idx="minor"/>
      </dsp:style>
    </dsp:sp>
    <dsp:sp modelId="{FFCF8012-5A4C-44C2-A6CF-B2FE4CAE962C}">
      <dsp:nvSpPr>
        <dsp:cNvPr id="0" name=""/>
        <dsp:cNvSpPr/>
      </dsp:nvSpPr>
      <dsp:spPr>
        <a:xfrm rot="5400000">
          <a:off x="1002811" y="154888"/>
          <a:ext cx="1720088" cy="1496477"/>
        </a:xfrm>
        <a:prstGeom prst="hexagon">
          <a:avLst>
            <a:gd name="adj" fmla="val 25000"/>
            <a:gd name="vf" fmla="val 115470"/>
          </a:avLst>
        </a:prstGeom>
        <a:gradFill rotWithShape="0">
          <a:gsLst>
            <a:gs pos="0">
              <a:schemeClr val="accent2">
                <a:hueOff val="-291073"/>
                <a:satOff val="-16786"/>
                <a:lumOff val="1726"/>
                <a:alphaOff val="0"/>
                <a:satMod val="103000"/>
                <a:lumMod val="102000"/>
                <a:tint val="94000"/>
              </a:schemeClr>
            </a:gs>
            <a:gs pos="50000">
              <a:schemeClr val="accent2">
                <a:hueOff val="-291073"/>
                <a:satOff val="-16786"/>
                <a:lumOff val="1726"/>
                <a:alphaOff val="0"/>
                <a:satMod val="110000"/>
                <a:lumMod val="100000"/>
                <a:shade val="100000"/>
              </a:schemeClr>
            </a:gs>
            <a:gs pos="100000">
              <a:schemeClr val="accent2">
                <a:hueOff val="-291073"/>
                <a:satOff val="-16786"/>
                <a:lumOff val="1726"/>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1347817" y="311130"/>
        <a:ext cx="1030075" cy="1183994"/>
      </dsp:txXfrm>
    </dsp:sp>
    <dsp:sp modelId="{A059794E-4EF2-433C-9E8E-A2EED8D0E7D6}">
      <dsp:nvSpPr>
        <dsp:cNvPr id="0" name=""/>
        <dsp:cNvSpPr/>
      </dsp:nvSpPr>
      <dsp:spPr>
        <a:xfrm rot="5400000">
          <a:off x="1807813" y="1614899"/>
          <a:ext cx="1720088" cy="1496477"/>
        </a:xfrm>
        <a:prstGeom prst="hexagon">
          <a:avLst>
            <a:gd name="adj" fmla="val 25000"/>
            <a:gd name="vf" fmla="val 115470"/>
          </a:avLst>
        </a:prstGeom>
        <a:gradFill rotWithShape="0">
          <a:gsLst>
            <a:gs pos="0">
              <a:schemeClr val="accent2">
                <a:hueOff val="-582145"/>
                <a:satOff val="-33571"/>
                <a:lumOff val="3451"/>
                <a:alphaOff val="0"/>
                <a:satMod val="103000"/>
                <a:lumMod val="102000"/>
                <a:tint val="94000"/>
              </a:schemeClr>
            </a:gs>
            <a:gs pos="50000">
              <a:schemeClr val="accent2">
                <a:hueOff val="-582145"/>
                <a:satOff val="-33571"/>
                <a:lumOff val="3451"/>
                <a:alphaOff val="0"/>
                <a:satMod val="110000"/>
                <a:lumMod val="100000"/>
                <a:shade val="100000"/>
              </a:schemeClr>
            </a:gs>
            <a:gs pos="100000">
              <a:schemeClr val="accent2">
                <a:hueOff val="-582145"/>
                <a:satOff val="-33571"/>
                <a:lumOff val="3451"/>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da-DK" sz="1400" b="0" i="0" kern="1200" dirty="0" err="1"/>
            <a:t>Acquisitions</a:t>
          </a:r>
          <a:endParaRPr lang="en-US" sz="1400" kern="1200" dirty="0"/>
        </a:p>
      </dsp:txBody>
      <dsp:txXfrm rot="-5400000">
        <a:off x="2152819" y="1771141"/>
        <a:ext cx="1030075" cy="1183994"/>
      </dsp:txXfrm>
    </dsp:sp>
    <dsp:sp modelId="{8E35C07C-30AA-4798-A74C-183E4CF416D3}">
      <dsp:nvSpPr>
        <dsp:cNvPr id="0" name=""/>
        <dsp:cNvSpPr/>
      </dsp:nvSpPr>
      <dsp:spPr>
        <a:xfrm>
          <a:off x="0" y="1847111"/>
          <a:ext cx="1857695" cy="1032053"/>
        </a:xfrm>
        <a:prstGeom prst="rect">
          <a:avLst/>
        </a:prstGeom>
        <a:noFill/>
        <a:ln>
          <a:noFill/>
        </a:ln>
        <a:effectLst/>
      </dsp:spPr>
      <dsp:style>
        <a:lnRef idx="0">
          <a:scrgbClr r="0" g="0" b="0"/>
        </a:lnRef>
        <a:fillRef idx="0">
          <a:scrgbClr r="0" g="0" b="0"/>
        </a:fillRef>
        <a:effectRef idx="0">
          <a:scrgbClr r="0" g="0" b="0"/>
        </a:effectRef>
        <a:fontRef idx="minor"/>
      </dsp:style>
    </dsp:sp>
    <dsp:sp modelId="{E94431E8-1A08-4B3C-AF70-460C09F12185}">
      <dsp:nvSpPr>
        <dsp:cNvPr id="0" name=""/>
        <dsp:cNvSpPr/>
      </dsp:nvSpPr>
      <dsp:spPr>
        <a:xfrm rot="5400000">
          <a:off x="3424008" y="1614899"/>
          <a:ext cx="1720088" cy="1496477"/>
        </a:xfrm>
        <a:prstGeom prst="hexagon">
          <a:avLst>
            <a:gd name="adj" fmla="val 25000"/>
            <a:gd name="vf" fmla="val 115470"/>
          </a:avLst>
        </a:prstGeom>
        <a:gradFill rotWithShape="0">
          <a:gsLst>
            <a:gs pos="0">
              <a:schemeClr val="accent2">
                <a:hueOff val="-873218"/>
                <a:satOff val="-50357"/>
                <a:lumOff val="5177"/>
                <a:alphaOff val="0"/>
                <a:satMod val="103000"/>
                <a:lumMod val="102000"/>
                <a:tint val="94000"/>
              </a:schemeClr>
            </a:gs>
            <a:gs pos="50000">
              <a:schemeClr val="accent2">
                <a:hueOff val="-873218"/>
                <a:satOff val="-50357"/>
                <a:lumOff val="5177"/>
                <a:alphaOff val="0"/>
                <a:satMod val="110000"/>
                <a:lumMod val="100000"/>
                <a:shade val="100000"/>
              </a:schemeClr>
            </a:gs>
            <a:gs pos="100000">
              <a:schemeClr val="accent2">
                <a:hueOff val="-873218"/>
                <a:satOff val="-50357"/>
                <a:lumOff val="517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3769014" y="1771141"/>
        <a:ext cx="1030075" cy="1183994"/>
      </dsp:txXfrm>
    </dsp:sp>
    <dsp:sp modelId="{282061D0-0B47-4A5D-A3C7-6FA219F8B640}">
      <dsp:nvSpPr>
        <dsp:cNvPr id="0" name=""/>
        <dsp:cNvSpPr/>
      </dsp:nvSpPr>
      <dsp:spPr>
        <a:xfrm rot="5400000">
          <a:off x="2619006" y="3074910"/>
          <a:ext cx="1720088" cy="1496477"/>
        </a:xfrm>
        <a:prstGeom prst="hexagon">
          <a:avLst>
            <a:gd name="adj" fmla="val 25000"/>
            <a:gd name="vf" fmla="val 115470"/>
          </a:avLst>
        </a:prstGeom>
        <a:gradFill rotWithShape="0">
          <a:gsLst>
            <a:gs pos="0">
              <a:schemeClr val="accent2">
                <a:hueOff val="-1164290"/>
                <a:satOff val="-67142"/>
                <a:lumOff val="6902"/>
                <a:alphaOff val="0"/>
                <a:satMod val="103000"/>
                <a:lumMod val="102000"/>
                <a:tint val="94000"/>
              </a:schemeClr>
            </a:gs>
            <a:gs pos="50000">
              <a:schemeClr val="accent2">
                <a:hueOff val="-1164290"/>
                <a:satOff val="-67142"/>
                <a:lumOff val="6902"/>
                <a:alphaOff val="0"/>
                <a:satMod val="110000"/>
                <a:lumMod val="100000"/>
                <a:shade val="100000"/>
              </a:schemeClr>
            </a:gs>
            <a:gs pos="100000">
              <a:schemeClr val="accent2">
                <a:hueOff val="-1164290"/>
                <a:satOff val="-67142"/>
                <a:lumOff val="690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da-DK" sz="1400" b="0" i="0" kern="1200" dirty="0" err="1"/>
            <a:t>Divestitures</a:t>
          </a:r>
          <a:endParaRPr lang="en-US" sz="1400" kern="1200" dirty="0"/>
        </a:p>
      </dsp:txBody>
      <dsp:txXfrm rot="-5400000">
        <a:off x="2964012" y="3231152"/>
        <a:ext cx="1030075" cy="1183994"/>
      </dsp:txXfrm>
    </dsp:sp>
    <dsp:sp modelId="{ACC96DC5-D72C-4C82-A1B2-166FC9D9D874}">
      <dsp:nvSpPr>
        <dsp:cNvPr id="0" name=""/>
        <dsp:cNvSpPr/>
      </dsp:nvSpPr>
      <dsp:spPr>
        <a:xfrm>
          <a:off x="4272700" y="3307122"/>
          <a:ext cx="1919618" cy="1032053"/>
        </a:xfrm>
        <a:prstGeom prst="rect">
          <a:avLst/>
        </a:prstGeom>
        <a:noFill/>
        <a:ln>
          <a:noFill/>
        </a:ln>
        <a:effectLst/>
      </dsp:spPr>
      <dsp:style>
        <a:lnRef idx="0">
          <a:scrgbClr r="0" g="0" b="0"/>
        </a:lnRef>
        <a:fillRef idx="0">
          <a:scrgbClr r="0" g="0" b="0"/>
        </a:fillRef>
        <a:effectRef idx="0">
          <a:scrgbClr r="0" g="0" b="0"/>
        </a:effectRef>
        <a:fontRef idx="minor"/>
      </dsp:style>
    </dsp:sp>
    <dsp:sp modelId="{EEA2D61B-B975-4218-BF0F-23DD719C26EA}">
      <dsp:nvSpPr>
        <dsp:cNvPr id="0" name=""/>
        <dsp:cNvSpPr/>
      </dsp:nvSpPr>
      <dsp:spPr>
        <a:xfrm rot="5400000">
          <a:off x="1002811" y="3074910"/>
          <a:ext cx="1720088" cy="1496477"/>
        </a:xfrm>
        <a:prstGeom prst="hexagon">
          <a:avLst>
            <a:gd name="adj" fmla="val 25000"/>
            <a:gd name="vf" fmla="val 115470"/>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1347817" y="3231152"/>
        <a:ext cx="1030075" cy="118399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00D682-47C8-4851-8CE8-A2DD5B987A22}">
      <dsp:nvSpPr>
        <dsp:cNvPr id="0" name=""/>
        <dsp:cNvSpPr/>
      </dsp:nvSpPr>
      <dsp:spPr>
        <a:xfrm>
          <a:off x="9242" y="1208829"/>
          <a:ext cx="1381199" cy="193367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684" tIns="330200" rIns="107684" bIns="330200" numCol="1" spcCol="1270" anchor="t" anchorCtr="0">
          <a:noAutofit/>
        </a:bodyPr>
        <a:lstStyle/>
        <a:p>
          <a:pPr marL="0" lvl="0" indent="0" algn="l" defTabSz="755650">
            <a:lnSpc>
              <a:spcPct val="90000"/>
            </a:lnSpc>
            <a:spcBef>
              <a:spcPct val="0"/>
            </a:spcBef>
            <a:spcAft>
              <a:spcPct val="35000"/>
            </a:spcAft>
            <a:buNone/>
            <a:defRPr cap="all"/>
          </a:pPr>
          <a:r>
            <a:rPr lang="en-US" sz="1700" kern="1200"/>
            <a:t>Discovery</a:t>
          </a:r>
        </a:p>
      </dsp:txBody>
      <dsp:txXfrm>
        <a:off x="9242" y="1943627"/>
        <a:ext cx="1381199" cy="1160207"/>
      </dsp:txXfrm>
    </dsp:sp>
    <dsp:sp modelId="{506F7AB6-4EF4-40E4-8A63-C45DD04FDFAE}">
      <dsp:nvSpPr>
        <dsp:cNvPr id="0" name=""/>
        <dsp:cNvSpPr/>
      </dsp:nvSpPr>
      <dsp:spPr>
        <a:xfrm>
          <a:off x="409790" y="1402197"/>
          <a:ext cx="580103" cy="580103"/>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27" tIns="12700" rIns="45227" bIns="12700" numCol="1" spcCol="1270" anchor="ctr" anchorCtr="0">
          <a:noAutofit/>
        </a:bodyPr>
        <a:lstStyle/>
        <a:p>
          <a:pPr marL="0" lvl="0" indent="0" algn="ctr" defTabSz="1200150">
            <a:lnSpc>
              <a:spcPct val="90000"/>
            </a:lnSpc>
            <a:spcBef>
              <a:spcPct val="0"/>
            </a:spcBef>
            <a:spcAft>
              <a:spcPct val="35000"/>
            </a:spcAft>
            <a:buNone/>
          </a:pPr>
          <a:r>
            <a:rPr lang="en-US" sz="2700" kern="1200"/>
            <a:t>1</a:t>
          </a:r>
        </a:p>
      </dsp:txBody>
      <dsp:txXfrm>
        <a:off x="494744" y="1487151"/>
        <a:ext cx="410195" cy="410195"/>
      </dsp:txXfrm>
    </dsp:sp>
    <dsp:sp modelId="{39615E65-5399-4F74-8500-6146C88ECFBF}">
      <dsp:nvSpPr>
        <dsp:cNvPr id="0" name=""/>
        <dsp:cNvSpPr/>
      </dsp:nvSpPr>
      <dsp:spPr>
        <a:xfrm>
          <a:off x="9242" y="3142436"/>
          <a:ext cx="1381199" cy="72"/>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DE552BC-A9F8-45F5-AFDD-43695E9E8B03}">
      <dsp:nvSpPr>
        <dsp:cNvPr id="0" name=""/>
        <dsp:cNvSpPr/>
      </dsp:nvSpPr>
      <dsp:spPr>
        <a:xfrm>
          <a:off x="1528561" y="1208829"/>
          <a:ext cx="1381199" cy="1933679"/>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684" tIns="330200" rIns="107684" bIns="330200" numCol="1" spcCol="1270" anchor="t" anchorCtr="0">
          <a:noAutofit/>
        </a:bodyPr>
        <a:lstStyle/>
        <a:p>
          <a:pPr marL="0" lvl="0" indent="0" algn="l" defTabSz="755650">
            <a:lnSpc>
              <a:spcPct val="90000"/>
            </a:lnSpc>
            <a:spcBef>
              <a:spcPct val="0"/>
            </a:spcBef>
            <a:spcAft>
              <a:spcPct val="35000"/>
            </a:spcAft>
            <a:buNone/>
            <a:defRPr cap="all"/>
          </a:pPr>
          <a:r>
            <a:rPr lang="en-US" sz="1700" kern="1200"/>
            <a:t>Planning</a:t>
          </a:r>
        </a:p>
      </dsp:txBody>
      <dsp:txXfrm>
        <a:off x="1528561" y="1943627"/>
        <a:ext cx="1381199" cy="1160207"/>
      </dsp:txXfrm>
    </dsp:sp>
    <dsp:sp modelId="{5D6536FD-6421-47FD-96DD-5D77C887C327}">
      <dsp:nvSpPr>
        <dsp:cNvPr id="0" name=""/>
        <dsp:cNvSpPr/>
      </dsp:nvSpPr>
      <dsp:spPr>
        <a:xfrm>
          <a:off x="1929109" y="1402197"/>
          <a:ext cx="580103" cy="580103"/>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27" tIns="12700" rIns="45227" bIns="12700" numCol="1" spcCol="1270" anchor="ctr" anchorCtr="0">
          <a:noAutofit/>
        </a:bodyPr>
        <a:lstStyle/>
        <a:p>
          <a:pPr marL="0" lvl="0" indent="0" algn="ctr" defTabSz="1200150">
            <a:lnSpc>
              <a:spcPct val="90000"/>
            </a:lnSpc>
            <a:spcBef>
              <a:spcPct val="0"/>
            </a:spcBef>
            <a:spcAft>
              <a:spcPct val="35000"/>
            </a:spcAft>
            <a:buNone/>
          </a:pPr>
          <a:r>
            <a:rPr lang="en-US" sz="2700" kern="1200"/>
            <a:t>2</a:t>
          </a:r>
        </a:p>
      </dsp:txBody>
      <dsp:txXfrm>
        <a:off x="2014063" y="1487151"/>
        <a:ext cx="410195" cy="410195"/>
      </dsp:txXfrm>
    </dsp:sp>
    <dsp:sp modelId="{F6DF1310-04EA-4554-B1C1-3CFAF10F1448}">
      <dsp:nvSpPr>
        <dsp:cNvPr id="0" name=""/>
        <dsp:cNvSpPr/>
      </dsp:nvSpPr>
      <dsp:spPr>
        <a:xfrm>
          <a:off x="1528561" y="3142436"/>
          <a:ext cx="1381199" cy="72"/>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3A10C0-8D1A-453B-8378-0EE91C2A6208}">
      <dsp:nvSpPr>
        <dsp:cNvPr id="0" name=""/>
        <dsp:cNvSpPr/>
      </dsp:nvSpPr>
      <dsp:spPr>
        <a:xfrm>
          <a:off x="3047880" y="1208829"/>
          <a:ext cx="1381199" cy="1933679"/>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684" tIns="330200" rIns="107684" bIns="330200" numCol="1" spcCol="1270" anchor="t" anchorCtr="0">
          <a:noAutofit/>
        </a:bodyPr>
        <a:lstStyle/>
        <a:p>
          <a:pPr marL="0" lvl="0" indent="0" algn="l" defTabSz="755650">
            <a:lnSpc>
              <a:spcPct val="90000"/>
            </a:lnSpc>
            <a:spcBef>
              <a:spcPct val="0"/>
            </a:spcBef>
            <a:spcAft>
              <a:spcPct val="35000"/>
            </a:spcAft>
            <a:buNone/>
            <a:defRPr cap="all"/>
          </a:pPr>
          <a:r>
            <a:rPr lang="en-US" sz="1700" kern="1200" dirty="0"/>
            <a:t>Design</a:t>
          </a:r>
        </a:p>
      </dsp:txBody>
      <dsp:txXfrm>
        <a:off x="3047880" y="1943627"/>
        <a:ext cx="1381199" cy="1160207"/>
      </dsp:txXfrm>
    </dsp:sp>
    <dsp:sp modelId="{7B0F84D7-44CB-4E6A-857E-7830DDF0899E}">
      <dsp:nvSpPr>
        <dsp:cNvPr id="0" name=""/>
        <dsp:cNvSpPr/>
      </dsp:nvSpPr>
      <dsp:spPr>
        <a:xfrm>
          <a:off x="3448428" y="1402197"/>
          <a:ext cx="580103" cy="580103"/>
        </a:xfrm>
        <a:prstGeom prst="ellips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27" tIns="12700" rIns="45227" bIns="12700" numCol="1" spcCol="1270" anchor="ctr" anchorCtr="0">
          <a:noAutofit/>
        </a:bodyPr>
        <a:lstStyle/>
        <a:p>
          <a:pPr marL="0" lvl="0" indent="0" algn="ctr" defTabSz="1200150">
            <a:lnSpc>
              <a:spcPct val="90000"/>
            </a:lnSpc>
            <a:spcBef>
              <a:spcPct val="0"/>
            </a:spcBef>
            <a:spcAft>
              <a:spcPct val="35000"/>
            </a:spcAft>
            <a:buNone/>
          </a:pPr>
          <a:r>
            <a:rPr lang="en-US" sz="2700" kern="1200"/>
            <a:t>3</a:t>
          </a:r>
        </a:p>
      </dsp:txBody>
      <dsp:txXfrm>
        <a:off x="3533382" y="1487151"/>
        <a:ext cx="410195" cy="410195"/>
      </dsp:txXfrm>
    </dsp:sp>
    <dsp:sp modelId="{70D81269-69DE-42AF-84D0-B6866EBF4530}">
      <dsp:nvSpPr>
        <dsp:cNvPr id="0" name=""/>
        <dsp:cNvSpPr/>
      </dsp:nvSpPr>
      <dsp:spPr>
        <a:xfrm>
          <a:off x="3047880" y="3142436"/>
          <a:ext cx="1381199" cy="72"/>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9F6E30-A9BA-4B94-B3D7-193DD4E21EFB}">
      <dsp:nvSpPr>
        <dsp:cNvPr id="0" name=""/>
        <dsp:cNvSpPr/>
      </dsp:nvSpPr>
      <dsp:spPr>
        <a:xfrm>
          <a:off x="4567200" y="1208829"/>
          <a:ext cx="1381199" cy="1933679"/>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684" tIns="330200" rIns="107684" bIns="330200" numCol="1" spcCol="1270" anchor="t" anchorCtr="0">
          <a:noAutofit/>
        </a:bodyPr>
        <a:lstStyle/>
        <a:p>
          <a:pPr marL="0" lvl="0" indent="0" algn="l" defTabSz="755650">
            <a:lnSpc>
              <a:spcPct val="90000"/>
            </a:lnSpc>
            <a:spcBef>
              <a:spcPct val="0"/>
            </a:spcBef>
            <a:spcAft>
              <a:spcPct val="35000"/>
            </a:spcAft>
            <a:buNone/>
            <a:defRPr cap="all"/>
          </a:pPr>
          <a:r>
            <a:rPr lang="en-US" sz="1700" kern="1200"/>
            <a:t>Initial Test</a:t>
          </a:r>
        </a:p>
      </dsp:txBody>
      <dsp:txXfrm>
        <a:off x="4567200" y="1943627"/>
        <a:ext cx="1381199" cy="1160207"/>
      </dsp:txXfrm>
    </dsp:sp>
    <dsp:sp modelId="{D6C05DE6-2A1D-4009-B5E7-F275A0473080}">
      <dsp:nvSpPr>
        <dsp:cNvPr id="0" name=""/>
        <dsp:cNvSpPr/>
      </dsp:nvSpPr>
      <dsp:spPr>
        <a:xfrm>
          <a:off x="4967748" y="1402197"/>
          <a:ext cx="580103" cy="580103"/>
        </a:xfrm>
        <a:prstGeom prst="ellips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27" tIns="12700" rIns="45227" bIns="12700" numCol="1" spcCol="1270" anchor="ctr" anchorCtr="0">
          <a:noAutofit/>
        </a:bodyPr>
        <a:lstStyle/>
        <a:p>
          <a:pPr marL="0" lvl="0" indent="0" algn="ctr" defTabSz="1200150">
            <a:lnSpc>
              <a:spcPct val="90000"/>
            </a:lnSpc>
            <a:spcBef>
              <a:spcPct val="0"/>
            </a:spcBef>
            <a:spcAft>
              <a:spcPct val="35000"/>
            </a:spcAft>
            <a:buNone/>
          </a:pPr>
          <a:r>
            <a:rPr lang="en-US" sz="2700" kern="1200"/>
            <a:t>4</a:t>
          </a:r>
        </a:p>
      </dsp:txBody>
      <dsp:txXfrm>
        <a:off x="5052702" y="1487151"/>
        <a:ext cx="410195" cy="410195"/>
      </dsp:txXfrm>
    </dsp:sp>
    <dsp:sp modelId="{381E4582-094A-4192-ACAC-850EE313F69A}">
      <dsp:nvSpPr>
        <dsp:cNvPr id="0" name=""/>
        <dsp:cNvSpPr/>
      </dsp:nvSpPr>
      <dsp:spPr>
        <a:xfrm>
          <a:off x="4567200" y="3142436"/>
          <a:ext cx="1381199" cy="72"/>
        </a:xfrm>
        <a:prstGeom prst="rect">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49D0474-32D7-4087-9782-38C6DA230D78}">
      <dsp:nvSpPr>
        <dsp:cNvPr id="0" name=""/>
        <dsp:cNvSpPr/>
      </dsp:nvSpPr>
      <dsp:spPr>
        <a:xfrm>
          <a:off x="6086519" y="1208829"/>
          <a:ext cx="1381199" cy="1933679"/>
        </a:xfrm>
        <a:prstGeom prst="rect">
          <a:avLst/>
        </a:prstGeom>
        <a:solidFill>
          <a:schemeClr val="accent6">
            <a:tint val="40000"/>
            <a:alpha val="90000"/>
            <a:hueOff val="0"/>
            <a:satOff val="0"/>
            <a:lumOff val="0"/>
            <a:alphaOff val="0"/>
          </a:schemeClr>
        </a:solidFill>
        <a:ln w="12700" cap="flat" cmpd="sng" algn="ctr">
          <a:solidFill>
            <a:schemeClr val="accent6">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684" tIns="330200" rIns="107684" bIns="330200" numCol="1" spcCol="1270" anchor="t" anchorCtr="0">
          <a:noAutofit/>
        </a:bodyPr>
        <a:lstStyle/>
        <a:p>
          <a:pPr marL="0" lvl="0" indent="0" algn="l" defTabSz="755650">
            <a:lnSpc>
              <a:spcPct val="90000"/>
            </a:lnSpc>
            <a:spcBef>
              <a:spcPct val="0"/>
            </a:spcBef>
            <a:spcAft>
              <a:spcPct val="35000"/>
            </a:spcAft>
            <a:buNone/>
            <a:defRPr cap="all"/>
          </a:pPr>
          <a:r>
            <a:rPr lang="en-US" sz="1700" kern="1200"/>
            <a:t>Migration</a:t>
          </a:r>
        </a:p>
      </dsp:txBody>
      <dsp:txXfrm>
        <a:off x="6086519" y="1943627"/>
        <a:ext cx="1381199" cy="1160207"/>
      </dsp:txXfrm>
    </dsp:sp>
    <dsp:sp modelId="{727595FF-6E3C-41C1-9E36-4CC49B499D6B}">
      <dsp:nvSpPr>
        <dsp:cNvPr id="0" name=""/>
        <dsp:cNvSpPr/>
      </dsp:nvSpPr>
      <dsp:spPr>
        <a:xfrm>
          <a:off x="6487067" y="1402197"/>
          <a:ext cx="580103" cy="580103"/>
        </a:xfrm>
        <a:prstGeom prst="ellips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27" tIns="12700" rIns="45227" bIns="12700" numCol="1" spcCol="1270" anchor="ctr" anchorCtr="0">
          <a:noAutofit/>
        </a:bodyPr>
        <a:lstStyle/>
        <a:p>
          <a:pPr marL="0" lvl="0" indent="0" algn="ctr" defTabSz="1200150">
            <a:lnSpc>
              <a:spcPct val="90000"/>
            </a:lnSpc>
            <a:spcBef>
              <a:spcPct val="0"/>
            </a:spcBef>
            <a:spcAft>
              <a:spcPct val="35000"/>
            </a:spcAft>
            <a:buNone/>
          </a:pPr>
          <a:r>
            <a:rPr lang="en-US" sz="2700" kern="1200"/>
            <a:t>5</a:t>
          </a:r>
        </a:p>
      </dsp:txBody>
      <dsp:txXfrm>
        <a:off x="6572021" y="1487151"/>
        <a:ext cx="410195" cy="410195"/>
      </dsp:txXfrm>
    </dsp:sp>
    <dsp:sp modelId="{0CA554E1-178F-46D6-A181-8995503DF8C3}">
      <dsp:nvSpPr>
        <dsp:cNvPr id="0" name=""/>
        <dsp:cNvSpPr/>
      </dsp:nvSpPr>
      <dsp:spPr>
        <a:xfrm>
          <a:off x="6086519" y="3142436"/>
          <a:ext cx="1381199"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4ABC6B4-222F-4539-A3CC-3D9874C9B64F}">
      <dsp:nvSpPr>
        <dsp:cNvPr id="0" name=""/>
        <dsp:cNvSpPr/>
      </dsp:nvSpPr>
      <dsp:spPr>
        <a:xfrm>
          <a:off x="7605839" y="1208829"/>
          <a:ext cx="1381199" cy="193367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684" tIns="330200" rIns="107684" bIns="330200" numCol="1" spcCol="1270" anchor="t" anchorCtr="0">
          <a:noAutofit/>
        </a:bodyPr>
        <a:lstStyle/>
        <a:p>
          <a:pPr marL="0" lvl="0" indent="0" algn="l" defTabSz="755650">
            <a:lnSpc>
              <a:spcPct val="90000"/>
            </a:lnSpc>
            <a:spcBef>
              <a:spcPct val="0"/>
            </a:spcBef>
            <a:spcAft>
              <a:spcPct val="35000"/>
            </a:spcAft>
            <a:buNone/>
            <a:defRPr cap="all"/>
          </a:pPr>
          <a:r>
            <a:rPr lang="en-US" sz="1700" kern="1200" dirty="0"/>
            <a:t>Hypercare</a:t>
          </a:r>
        </a:p>
      </dsp:txBody>
      <dsp:txXfrm>
        <a:off x="7605839" y="1943627"/>
        <a:ext cx="1381199" cy="1160207"/>
      </dsp:txXfrm>
    </dsp:sp>
    <dsp:sp modelId="{DF154563-8BD3-478C-A095-12C11F7E6735}">
      <dsp:nvSpPr>
        <dsp:cNvPr id="0" name=""/>
        <dsp:cNvSpPr/>
      </dsp:nvSpPr>
      <dsp:spPr>
        <a:xfrm>
          <a:off x="8006386" y="1402197"/>
          <a:ext cx="580103" cy="580103"/>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27" tIns="12700" rIns="45227" bIns="12700" numCol="1" spcCol="1270" anchor="ctr" anchorCtr="0">
          <a:noAutofit/>
        </a:bodyPr>
        <a:lstStyle/>
        <a:p>
          <a:pPr marL="0" lvl="0" indent="0" algn="ctr" defTabSz="1200150">
            <a:lnSpc>
              <a:spcPct val="90000"/>
            </a:lnSpc>
            <a:spcBef>
              <a:spcPct val="0"/>
            </a:spcBef>
            <a:spcAft>
              <a:spcPct val="35000"/>
            </a:spcAft>
            <a:buNone/>
          </a:pPr>
          <a:r>
            <a:rPr lang="da-DK" sz="2700" kern="1200"/>
            <a:t>6</a:t>
          </a:r>
        </a:p>
      </dsp:txBody>
      <dsp:txXfrm>
        <a:off x="8091340" y="1487151"/>
        <a:ext cx="410195" cy="410195"/>
      </dsp:txXfrm>
    </dsp:sp>
    <dsp:sp modelId="{0C9A7446-FD4C-4F2E-AACD-22A66C945C50}">
      <dsp:nvSpPr>
        <dsp:cNvPr id="0" name=""/>
        <dsp:cNvSpPr/>
      </dsp:nvSpPr>
      <dsp:spPr>
        <a:xfrm>
          <a:off x="7605839" y="3142436"/>
          <a:ext cx="1381199" cy="72"/>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5257EA6-C379-4C51-8F24-72EA0980A584}">
      <dsp:nvSpPr>
        <dsp:cNvPr id="0" name=""/>
        <dsp:cNvSpPr/>
      </dsp:nvSpPr>
      <dsp:spPr>
        <a:xfrm>
          <a:off x="9125158" y="1208829"/>
          <a:ext cx="1381199" cy="1933679"/>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7684" tIns="330200" rIns="107684" bIns="330200" numCol="1" spcCol="1270" anchor="t" anchorCtr="0">
          <a:noAutofit/>
        </a:bodyPr>
        <a:lstStyle/>
        <a:p>
          <a:pPr marL="0" lvl="0" indent="0" algn="l" defTabSz="755650">
            <a:lnSpc>
              <a:spcPct val="90000"/>
            </a:lnSpc>
            <a:spcBef>
              <a:spcPct val="0"/>
            </a:spcBef>
            <a:spcAft>
              <a:spcPct val="35000"/>
            </a:spcAft>
            <a:buNone/>
            <a:defRPr cap="all"/>
          </a:pPr>
          <a:r>
            <a:rPr lang="en-US" sz="1700" kern="1200"/>
            <a:t>Post Migration</a:t>
          </a:r>
        </a:p>
      </dsp:txBody>
      <dsp:txXfrm>
        <a:off x="9125158" y="1943627"/>
        <a:ext cx="1381199" cy="1160207"/>
      </dsp:txXfrm>
    </dsp:sp>
    <dsp:sp modelId="{1A2F859D-8073-495A-88E9-B7C5B5BECA9A}">
      <dsp:nvSpPr>
        <dsp:cNvPr id="0" name=""/>
        <dsp:cNvSpPr/>
      </dsp:nvSpPr>
      <dsp:spPr>
        <a:xfrm>
          <a:off x="9525706" y="1402197"/>
          <a:ext cx="580103" cy="580103"/>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27" tIns="12700" rIns="45227" bIns="12700" numCol="1" spcCol="1270" anchor="ctr" anchorCtr="0">
          <a:noAutofit/>
        </a:bodyPr>
        <a:lstStyle/>
        <a:p>
          <a:pPr marL="0" lvl="0" indent="0" algn="ctr" defTabSz="1200150">
            <a:lnSpc>
              <a:spcPct val="90000"/>
            </a:lnSpc>
            <a:spcBef>
              <a:spcPct val="0"/>
            </a:spcBef>
            <a:spcAft>
              <a:spcPct val="35000"/>
            </a:spcAft>
            <a:buNone/>
          </a:pPr>
          <a:r>
            <a:rPr lang="en-US" sz="2700" kern="1200"/>
            <a:t>7</a:t>
          </a:r>
        </a:p>
      </dsp:txBody>
      <dsp:txXfrm>
        <a:off x="9610660" y="1487151"/>
        <a:ext cx="410195" cy="410195"/>
      </dsp:txXfrm>
    </dsp:sp>
    <dsp:sp modelId="{24E83AE4-5B82-4C0D-A4DF-DF24EB6EC468}">
      <dsp:nvSpPr>
        <dsp:cNvPr id="0" name=""/>
        <dsp:cNvSpPr/>
      </dsp:nvSpPr>
      <dsp:spPr>
        <a:xfrm>
          <a:off x="9125158" y="3142436"/>
          <a:ext cx="1381199" cy="72"/>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D97B5C-A18D-4501-9C60-77593391BDA7}">
      <dsp:nvSpPr>
        <dsp:cNvPr id="0" name=""/>
        <dsp:cNvSpPr/>
      </dsp:nvSpPr>
      <dsp:spPr>
        <a:xfrm>
          <a:off x="2250914" y="296402"/>
          <a:ext cx="2196000" cy="219600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BD53262-9359-444D-9FA8-DCE7A509F2E9}">
      <dsp:nvSpPr>
        <dsp:cNvPr id="0" name=""/>
        <dsp:cNvSpPr/>
      </dsp:nvSpPr>
      <dsp:spPr>
        <a:xfrm>
          <a:off x="2718914" y="764402"/>
          <a:ext cx="1260000" cy="126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51B88E-DC53-42EB-B42D-B2C949EA0DB6}">
      <dsp:nvSpPr>
        <dsp:cNvPr id="0" name=""/>
        <dsp:cNvSpPr/>
      </dsp:nvSpPr>
      <dsp:spPr>
        <a:xfrm>
          <a:off x="1548914" y="3176402"/>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da-DK" sz="2300" kern="1200"/>
            <a:t>Assessment</a:t>
          </a:r>
          <a:endParaRPr lang="en-US" sz="2300" kern="1200"/>
        </a:p>
      </dsp:txBody>
      <dsp:txXfrm>
        <a:off x="1548914" y="3176402"/>
        <a:ext cx="3600000" cy="720000"/>
      </dsp:txXfrm>
    </dsp:sp>
    <dsp:sp modelId="{6A48EF47-E3FD-4EBA-A116-0A8B0222D899}">
      <dsp:nvSpPr>
        <dsp:cNvPr id="0" name=""/>
        <dsp:cNvSpPr/>
      </dsp:nvSpPr>
      <dsp:spPr>
        <a:xfrm>
          <a:off x="6480914" y="296402"/>
          <a:ext cx="2196000" cy="2196000"/>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4A58C3C-A8B5-499D-8251-28784641BD4E}">
      <dsp:nvSpPr>
        <dsp:cNvPr id="0" name=""/>
        <dsp:cNvSpPr/>
      </dsp:nvSpPr>
      <dsp:spPr>
        <a:xfrm>
          <a:off x="6948914" y="764402"/>
          <a:ext cx="1260000" cy="126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76B6BAE-5D72-41E8-85E9-9CBEFD8DCDCC}">
      <dsp:nvSpPr>
        <dsp:cNvPr id="0" name=""/>
        <dsp:cNvSpPr/>
      </dsp:nvSpPr>
      <dsp:spPr>
        <a:xfrm>
          <a:off x="5778914" y="3176402"/>
          <a:ext cx="36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da-DK" sz="2300" kern="1200"/>
            <a:t>Know your data and your users</a:t>
          </a:r>
          <a:endParaRPr lang="en-US" sz="2300" kern="1200"/>
        </a:p>
      </dsp:txBody>
      <dsp:txXfrm>
        <a:off x="5778914" y="3176402"/>
        <a:ext cx="3600000"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E84EB8-E93A-42A5-A044-4A8929AE76D1}">
      <dsp:nvSpPr>
        <dsp:cNvPr id="0" name=""/>
        <dsp:cNvSpPr/>
      </dsp:nvSpPr>
      <dsp:spPr>
        <a:xfrm>
          <a:off x="0" y="53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1322335-91AE-4DAD-AA35-8F368D52AC9D}">
      <dsp:nvSpPr>
        <dsp:cNvPr id="0" name=""/>
        <dsp:cNvSpPr/>
      </dsp:nvSpPr>
      <dsp:spPr>
        <a:xfrm>
          <a:off x="0" y="53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da-DK" sz="4000" kern="1200"/>
            <a:t>Azure Active Directory</a:t>
          </a:r>
          <a:endParaRPr lang="en-US" sz="4000" kern="1200"/>
        </a:p>
      </dsp:txBody>
      <dsp:txXfrm>
        <a:off x="0" y="531"/>
        <a:ext cx="10515600" cy="870055"/>
      </dsp:txXfrm>
    </dsp:sp>
    <dsp:sp modelId="{59B148A2-2FC3-42BD-9513-3B7CE8BFE1E3}">
      <dsp:nvSpPr>
        <dsp:cNvPr id="0" name=""/>
        <dsp:cNvSpPr/>
      </dsp:nvSpPr>
      <dsp:spPr>
        <a:xfrm>
          <a:off x="0" y="87058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6E70558-9901-47D6-ADF4-135AAFCE8B17}">
      <dsp:nvSpPr>
        <dsp:cNvPr id="0" name=""/>
        <dsp:cNvSpPr/>
      </dsp:nvSpPr>
      <dsp:spPr>
        <a:xfrm>
          <a:off x="0" y="87058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da-DK" sz="4000" kern="1200"/>
            <a:t>Exchange Online</a:t>
          </a:r>
          <a:endParaRPr lang="en-US" sz="4000" kern="1200"/>
        </a:p>
      </dsp:txBody>
      <dsp:txXfrm>
        <a:off x="0" y="870586"/>
        <a:ext cx="10515600" cy="870055"/>
      </dsp:txXfrm>
    </dsp:sp>
    <dsp:sp modelId="{0F7FDFAF-CA7F-411C-B16A-3346AB118112}">
      <dsp:nvSpPr>
        <dsp:cNvPr id="0" name=""/>
        <dsp:cNvSpPr/>
      </dsp:nvSpPr>
      <dsp:spPr>
        <a:xfrm>
          <a:off x="0" y="174064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081138-7179-4F75-83F2-4F6E54104BD8}">
      <dsp:nvSpPr>
        <dsp:cNvPr id="0" name=""/>
        <dsp:cNvSpPr/>
      </dsp:nvSpPr>
      <dsp:spPr>
        <a:xfrm>
          <a:off x="0" y="174064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da-DK" sz="4000" kern="1200"/>
            <a:t>OneDrive for Business</a:t>
          </a:r>
          <a:endParaRPr lang="en-US" sz="4000" kern="1200"/>
        </a:p>
      </dsp:txBody>
      <dsp:txXfrm>
        <a:off x="0" y="1740641"/>
        <a:ext cx="10515600" cy="870055"/>
      </dsp:txXfrm>
    </dsp:sp>
    <dsp:sp modelId="{75B48980-CE1B-4499-B56C-3E357A1C2598}">
      <dsp:nvSpPr>
        <dsp:cNvPr id="0" name=""/>
        <dsp:cNvSpPr/>
      </dsp:nvSpPr>
      <dsp:spPr>
        <a:xfrm>
          <a:off x="0" y="261069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F2E4DBE-C0DF-4CB2-87A3-02D1E7768359}">
      <dsp:nvSpPr>
        <dsp:cNvPr id="0" name=""/>
        <dsp:cNvSpPr/>
      </dsp:nvSpPr>
      <dsp:spPr>
        <a:xfrm>
          <a:off x="0" y="2610696"/>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da-DK" sz="4000" kern="1200"/>
            <a:t>SharePoint Online</a:t>
          </a:r>
          <a:endParaRPr lang="en-US" sz="4000" kern="1200"/>
        </a:p>
      </dsp:txBody>
      <dsp:txXfrm>
        <a:off x="0" y="2610696"/>
        <a:ext cx="10515600" cy="870055"/>
      </dsp:txXfrm>
    </dsp:sp>
    <dsp:sp modelId="{2E1098E3-70CE-4D23-B2A2-AA853E45CF0A}">
      <dsp:nvSpPr>
        <dsp:cNvPr id="0" name=""/>
        <dsp:cNvSpPr/>
      </dsp:nvSpPr>
      <dsp:spPr>
        <a:xfrm>
          <a:off x="0" y="348075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2ED8FF4-52CA-4688-AC2C-AEA20236CF95}">
      <dsp:nvSpPr>
        <dsp:cNvPr id="0" name=""/>
        <dsp:cNvSpPr/>
      </dsp:nvSpPr>
      <dsp:spPr>
        <a:xfrm>
          <a:off x="0" y="3480751"/>
          <a:ext cx="10515600" cy="8700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da-DK" sz="4000" kern="1200"/>
            <a:t>Teams</a:t>
          </a:r>
          <a:endParaRPr lang="en-US" sz="4000" kern="1200"/>
        </a:p>
      </dsp:txBody>
      <dsp:txXfrm>
        <a:off x="0" y="3480751"/>
        <a:ext cx="10515600" cy="87005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D1C90A-34B0-45C6-83C6-D815E0B1EFCF}">
      <dsp:nvSpPr>
        <dsp:cNvPr id="0" name=""/>
        <dsp:cNvSpPr/>
      </dsp:nvSpPr>
      <dsp:spPr>
        <a:xfrm>
          <a:off x="0" y="969259"/>
          <a:ext cx="6666833" cy="15876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4DEA7857-1F17-4295-8397-8715CA2B6EB6}">
      <dsp:nvSpPr>
        <dsp:cNvPr id="0" name=""/>
        <dsp:cNvSpPr/>
      </dsp:nvSpPr>
      <dsp:spPr>
        <a:xfrm>
          <a:off x="333341" y="39379"/>
          <a:ext cx="4666783" cy="185976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2800350">
            <a:lnSpc>
              <a:spcPct val="90000"/>
            </a:lnSpc>
            <a:spcBef>
              <a:spcPct val="0"/>
            </a:spcBef>
            <a:spcAft>
              <a:spcPct val="35000"/>
            </a:spcAft>
            <a:buNone/>
          </a:pPr>
          <a:r>
            <a:rPr lang="da-DK" sz="6300" kern="1200"/>
            <a:t>Big Bang</a:t>
          </a:r>
          <a:endParaRPr lang="en-US" sz="6300" kern="1200"/>
        </a:p>
      </dsp:txBody>
      <dsp:txXfrm>
        <a:off x="424127" y="130165"/>
        <a:ext cx="4485211" cy="1678188"/>
      </dsp:txXfrm>
    </dsp:sp>
    <dsp:sp modelId="{C7282A6D-24C8-45BF-9EA0-D4AC78C7CF16}">
      <dsp:nvSpPr>
        <dsp:cNvPr id="0" name=""/>
        <dsp:cNvSpPr/>
      </dsp:nvSpPr>
      <dsp:spPr>
        <a:xfrm>
          <a:off x="0" y="3826940"/>
          <a:ext cx="6666833" cy="1587600"/>
        </a:xfrm>
        <a:prstGeom prst="rect">
          <a:avLst/>
        </a:prstGeom>
        <a:solidFill>
          <a:schemeClr val="lt1">
            <a:alpha val="90000"/>
            <a:hueOff val="0"/>
            <a:satOff val="0"/>
            <a:lumOff val="0"/>
            <a:alphaOff val="0"/>
          </a:schemeClr>
        </a:solidFill>
        <a:ln w="635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64C33DDF-117F-46ED-90BC-AD00EE42A6B4}">
      <dsp:nvSpPr>
        <dsp:cNvPr id="0" name=""/>
        <dsp:cNvSpPr/>
      </dsp:nvSpPr>
      <dsp:spPr>
        <a:xfrm>
          <a:off x="333341" y="2897059"/>
          <a:ext cx="4666783" cy="1859760"/>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76393" tIns="0" rIns="176393" bIns="0" numCol="1" spcCol="1270" anchor="ctr" anchorCtr="0">
          <a:noAutofit/>
        </a:bodyPr>
        <a:lstStyle/>
        <a:p>
          <a:pPr marL="0" lvl="0" indent="0" algn="l" defTabSz="2800350">
            <a:lnSpc>
              <a:spcPct val="90000"/>
            </a:lnSpc>
            <a:spcBef>
              <a:spcPct val="0"/>
            </a:spcBef>
            <a:spcAft>
              <a:spcPct val="35000"/>
            </a:spcAft>
            <a:buNone/>
          </a:pPr>
          <a:r>
            <a:rPr lang="da-DK" sz="6300" kern="1200" dirty="0" err="1"/>
            <a:t>Sequential</a:t>
          </a:r>
          <a:endParaRPr lang="en-US" sz="6300" kern="1200" dirty="0"/>
        </a:p>
      </dsp:txBody>
      <dsp:txXfrm>
        <a:off x="424127" y="2987845"/>
        <a:ext cx="4485211" cy="167818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989C24-3B3C-47F8-8539-EB1B441E465C}">
      <dsp:nvSpPr>
        <dsp:cNvPr id="0" name=""/>
        <dsp:cNvSpPr/>
      </dsp:nvSpPr>
      <dsp:spPr>
        <a:xfrm>
          <a:off x="49" y="33430"/>
          <a:ext cx="4717612" cy="9792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138176" rIns="241808" bIns="138176" numCol="1" spcCol="1270" anchor="ctr" anchorCtr="0">
          <a:noAutofit/>
        </a:bodyPr>
        <a:lstStyle/>
        <a:p>
          <a:pPr marL="0" lvl="0" indent="0" algn="ctr" defTabSz="1511300">
            <a:lnSpc>
              <a:spcPct val="90000"/>
            </a:lnSpc>
            <a:spcBef>
              <a:spcPct val="0"/>
            </a:spcBef>
            <a:spcAft>
              <a:spcPct val="35000"/>
            </a:spcAft>
            <a:buNone/>
          </a:pPr>
          <a:r>
            <a:rPr lang="da-DK" sz="3400" kern="1200"/>
            <a:t>Advantages</a:t>
          </a:r>
          <a:endParaRPr lang="en-US" sz="3400" kern="1200"/>
        </a:p>
      </dsp:txBody>
      <dsp:txXfrm>
        <a:off x="49" y="33430"/>
        <a:ext cx="4717612" cy="979200"/>
      </dsp:txXfrm>
    </dsp:sp>
    <dsp:sp modelId="{54E27CCB-224F-46A4-AFBD-002044386B0F}">
      <dsp:nvSpPr>
        <dsp:cNvPr id="0" name=""/>
        <dsp:cNvSpPr/>
      </dsp:nvSpPr>
      <dsp:spPr>
        <a:xfrm>
          <a:off x="49" y="1012630"/>
          <a:ext cx="4717612" cy="298655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1356" tIns="181356" rIns="241808" bIns="272034" numCol="1" spcCol="1270" anchor="t" anchorCtr="0">
          <a:noAutofit/>
        </a:bodyPr>
        <a:lstStyle/>
        <a:p>
          <a:pPr marL="285750" lvl="1" indent="-285750" algn="l" defTabSz="1511300">
            <a:lnSpc>
              <a:spcPct val="90000"/>
            </a:lnSpc>
            <a:spcBef>
              <a:spcPct val="0"/>
            </a:spcBef>
            <a:spcAft>
              <a:spcPct val="15000"/>
            </a:spcAft>
            <a:buChar char="•"/>
          </a:pPr>
          <a:r>
            <a:rPr lang="da-DK" sz="3400" kern="1200"/>
            <a:t>Less complex</a:t>
          </a:r>
          <a:endParaRPr lang="en-US" sz="3400" kern="1200"/>
        </a:p>
        <a:p>
          <a:pPr marL="285750" lvl="1" indent="-285750" algn="l" defTabSz="1511300">
            <a:lnSpc>
              <a:spcPct val="90000"/>
            </a:lnSpc>
            <a:spcBef>
              <a:spcPct val="0"/>
            </a:spcBef>
            <a:spcAft>
              <a:spcPct val="15000"/>
            </a:spcAft>
            <a:buChar char="•"/>
          </a:pPr>
          <a:r>
            <a:rPr lang="da-DK" sz="3400" kern="1200"/>
            <a:t>Easier end-user training and understanding</a:t>
          </a:r>
          <a:endParaRPr lang="en-US" sz="3400" kern="1200"/>
        </a:p>
        <a:p>
          <a:pPr marL="285750" lvl="1" indent="-285750" algn="l" defTabSz="1511300">
            <a:lnSpc>
              <a:spcPct val="90000"/>
            </a:lnSpc>
            <a:spcBef>
              <a:spcPct val="0"/>
            </a:spcBef>
            <a:spcAft>
              <a:spcPct val="15000"/>
            </a:spcAft>
            <a:buChar char="•"/>
          </a:pPr>
          <a:r>
            <a:rPr lang="da-DK" sz="3400" kern="1200"/>
            <a:t>Minimal transistion</a:t>
          </a:r>
          <a:endParaRPr lang="en-US" sz="3400" kern="1200"/>
        </a:p>
      </dsp:txBody>
      <dsp:txXfrm>
        <a:off x="49" y="1012630"/>
        <a:ext cx="4717612" cy="2986559"/>
      </dsp:txXfrm>
    </dsp:sp>
    <dsp:sp modelId="{87524C13-BE77-4CBC-AB26-0A2EE036CFBE}">
      <dsp:nvSpPr>
        <dsp:cNvPr id="0" name=""/>
        <dsp:cNvSpPr/>
      </dsp:nvSpPr>
      <dsp:spPr>
        <a:xfrm>
          <a:off x="5378127" y="33430"/>
          <a:ext cx="4717612" cy="979200"/>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1808" tIns="138176" rIns="241808" bIns="138176" numCol="1" spcCol="1270" anchor="ctr" anchorCtr="0">
          <a:noAutofit/>
        </a:bodyPr>
        <a:lstStyle/>
        <a:p>
          <a:pPr marL="0" lvl="0" indent="0" algn="ctr" defTabSz="1511300">
            <a:lnSpc>
              <a:spcPct val="90000"/>
            </a:lnSpc>
            <a:spcBef>
              <a:spcPct val="0"/>
            </a:spcBef>
            <a:spcAft>
              <a:spcPct val="35000"/>
            </a:spcAft>
            <a:buNone/>
          </a:pPr>
          <a:r>
            <a:rPr lang="da-DK" sz="3400" kern="1200"/>
            <a:t>Disadvantages</a:t>
          </a:r>
          <a:endParaRPr lang="en-US" sz="3400" kern="1200"/>
        </a:p>
      </dsp:txBody>
      <dsp:txXfrm>
        <a:off x="5378127" y="33430"/>
        <a:ext cx="4717612" cy="979200"/>
      </dsp:txXfrm>
    </dsp:sp>
    <dsp:sp modelId="{2C808EDC-D927-44FE-8824-2A55616EB00E}">
      <dsp:nvSpPr>
        <dsp:cNvPr id="0" name=""/>
        <dsp:cNvSpPr/>
      </dsp:nvSpPr>
      <dsp:spPr>
        <a:xfrm>
          <a:off x="5378127" y="1012630"/>
          <a:ext cx="4717612" cy="2986559"/>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1356" tIns="181356" rIns="241808" bIns="272034" numCol="1" spcCol="1270" anchor="t" anchorCtr="0">
          <a:noAutofit/>
        </a:bodyPr>
        <a:lstStyle/>
        <a:p>
          <a:pPr marL="285750" lvl="1" indent="-285750" algn="l" defTabSz="1511300">
            <a:lnSpc>
              <a:spcPct val="90000"/>
            </a:lnSpc>
            <a:spcBef>
              <a:spcPct val="0"/>
            </a:spcBef>
            <a:spcAft>
              <a:spcPct val="15000"/>
            </a:spcAft>
            <a:buChar char="•"/>
          </a:pPr>
          <a:r>
            <a:rPr lang="da-DK" sz="3400" kern="1200"/>
            <a:t>Limited scenarios</a:t>
          </a:r>
          <a:endParaRPr lang="en-US" sz="3400" kern="1200"/>
        </a:p>
        <a:p>
          <a:pPr marL="285750" lvl="1" indent="-285750" algn="l" defTabSz="1511300">
            <a:lnSpc>
              <a:spcPct val="90000"/>
            </a:lnSpc>
            <a:spcBef>
              <a:spcPct val="0"/>
            </a:spcBef>
            <a:spcAft>
              <a:spcPct val="15000"/>
            </a:spcAft>
            <a:buChar char="•"/>
          </a:pPr>
          <a:r>
            <a:rPr lang="da-DK" sz="3400" kern="1200"/>
            <a:t>Higher Risk</a:t>
          </a:r>
          <a:endParaRPr lang="en-US" sz="3400" kern="1200"/>
        </a:p>
        <a:p>
          <a:pPr marL="285750" lvl="1" indent="-285750" algn="l" defTabSz="1511300">
            <a:lnSpc>
              <a:spcPct val="90000"/>
            </a:lnSpc>
            <a:spcBef>
              <a:spcPct val="0"/>
            </a:spcBef>
            <a:spcAft>
              <a:spcPct val="15000"/>
            </a:spcAft>
            <a:buChar char="•"/>
          </a:pPr>
          <a:r>
            <a:rPr lang="da-DK" sz="3400" kern="1200"/>
            <a:t>Availability</a:t>
          </a:r>
          <a:endParaRPr lang="en-US" sz="3400" kern="1200"/>
        </a:p>
      </dsp:txBody>
      <dsp:txXfrm>
        <a:off x="5378127" y="1012630"/>
        <a:ext cx="4717612" cy="298655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9DB68D-E4D9-4FF9-963D-71152A59A923}">
      <dsp:nvSpPr>
        <dsp:cNvPr id="0" name=""/>
        <dsp:cNvSpPr/>
      </dsp:nvSpPr>
      <dsp:spPr>
        <a:xfrm>
          <a:off x="49" y="156752"/>
          <a:ext cx="4717612" cy="10080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marL="0" lvl="0" indent="0" algn="ctr" defTabSz="1555750">
            <a:lnSpc>
              <a:spcPct val="90000"/>
            </a:lnSpc>
            <a:spcBef>
              <a:spcPct val="0"/>
            </a:spcBef>
            <a:spcAft>
              <a:spcPct val="35000"/>
            </a:spcAft>
            <a:buNone/>
          </a:pPr>
          <a:r>
            <a:rPr lang="da-DK" sz="3500" kern="1200"/>
            <a:t>Advantages</a:t>
          </a:r>
          <a:endParaRPr lang="en-US" sz="3500" kern="1200"/>
        </a:p>
      </dsp:txBody>
      <dsp:txXfrm>
        <a:off x="49" y="156752"/>
        <a:ext cx="4717612" cy="1008000"/>
      </dsp:txXfrm>
    </dsp:sp>
    <dsp:sp modelId="{A46C6798-AD1A-4498-8659-17C44620CABB}">
      <dsp:nvSpPr>
        <dsp:cNvPr id="0" name=""/>
        <dsp:cNvSpPr/>
      </dsp:nvSpPr>
      <dsp:spPr>
        <a:xfrm>
          <a:off x="49" y="1164752"/>
          <a:ext cx="4717612" cy="2711116"/>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da-DK" sz="3500" kern="1200"/>
            <a:t>Less risks</a:t>
          </a:r>
          <a:endParaRPr lang="en-US" sz="3500" kern="1200"/>
        </a:p>
        <a:p>
          <a:pPr marL="285750" lvl="1" indent="-285750" algn="l" defTabSz="1555750">
            <a:lnSpc>
              <a:spcPct val="90000"/>
            </a:lnSpc>
            <a:spcBef>
              <a:spcPct val="0"/>
            </a:spcBef>
            <a:spcAft>
              <a:spcPct val="15000"/>
            </a:spcAft>
            <a:buChar char="•"/>
          </a:pPr>
          <a:r>
            <a:rPr lang="da-DK" sz="3500" kern="1200"/>
            <a:t>No alternatives in large environments</a:t>
          </a:r>
          <a:endParaRPr lang="en-US" sz="3500" kern="1200"/>
        </a:p>
      </dsp:txBody>
      <dsp:txXfrm>
        <a:off x="49" y="1164752"/>
        <a:ext cx="4717612" cy="2711116"/>
      </dsp:txXfrm>
    </dsp:sp>
    <dsp:sp modelId="{783B8019-ABB8-4FDD-B34B-FAA01E7009CC}">
      <dsp:nvSpPr>
        <dsp:cNvPr id="0" name=""/>
        <dsp:cNvSpPr/>
      </dsp:nvSpPr>
      <dsp:spPr>
        <a:xfrm>
          <a:off x="5378127" y="156752"/>
          <a:ext cx="4717612" cy="1008000"/>
        </a:xfrm>
        <a:prstGeom prst="rect">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marL="0" lvl="0" indent="0" algn="ctr" defTabSz="1555750">
            <a:lnSpc>
              <a:spcPct val="90000"/>
            </a:lnSpc>
            <a:spcBef>
              <a:spcPct val="0"/>
            </a:spcBef>
            <a:spcAft>
              <a:spcPct val="35000"/>
            </a:spcAft>
            <a:buNone/>
          </a:pPr>
          <a:r>
            <a:rPr lang="da-DK" sz="3500" kern="1200"/>
            <a:t>Disadvantages</a:t>
          </a:r>
          <a:endParaRPr lang="en-US" sz="3500" kern="1200"/>
        </a:p>
      </dsp:txBody>
      <dsp:txXfrm>
        <a:off x="5378127" y="156752"/>
        <a:ext cx="4717612" cy="1008000"/>
      </dsp:txXfrm>
    </dsp:sp>
    <dsp:sp modelId="{F9752DD4-ED3D-4A68-BCBA-48E1E14131EA}">
      <dsp:nvSpPr>
        <dsp:cNvPr id="0" name=""/>
        <dsp:cNvSpPr/>
      </dsp:nvSpPr>
      <dsp:spPr>
        <a:xfrm>
          <a:off x="5378127" y="1164752"/>
          <a:ext cx="4717612" cy="2711116"/>
        </a:xfrm>
        <a:prstGeom prst="rect">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da-DK" sz="3500" kern="1200" dirty="0"/>
            <a:t>More </a:t>
          </a:r>
          <a:r>
            <a:rPr lang="da-DK" sz="3500" kern="1200" dirty="0" err="1"/>
            <a:t>complex</a:t>
          </a:r>
          <a:endParaRPr lang="en-US" sz="3500" kern="1200" dirty="0"/>
        </a:p>
        <a:p>
          <a:pPr marL="285750" lvl="1" indent="-285750" algn="l" defTabSz="1555750">
            <a:lnSpc>
              <a:spcPct val="90000"/>
            </a:lnSpc>
            <a:spcBef>
              <a:spcPct val="0"/>
            </a:spcBef>
            <a:spcAft>
              <a:spcPct val="15000"/>
            </a:spcAft>
            <a:buChar char="•"/>
          </a:pPr>
          <a:r>
            <a:rPr lang="da-DK" sz="3500" kern="1200" dirty="0"/>
            <a:t>More </a:t>
          </a:r>
          <a:r>
            <a:rPr lang="da-DK" sz="3500" kern="1200" dirty="0" err="1"/>
            <a:t>difficult</a:t>
          </a:r>
          <a:r>
            <a:rPr lang="da-DK" sz="3500" kern="1200" dirty="0"/>
            <a:t> </a:t>
          </a:r>
          <a:r>
            <a:rPr lang="da-DK" sz="3500" kern="1200" dirty="0" err="1"/>
            <a:t>process</a:t>
          </a:r>
          <a:endParaRPr lang="en-US" sz="3500" kern="1200" dirty="0"/>
        </a:p>
        <a:p>
          <a:pPr marL="285750" lvl="1" indent="-285750" algn="l" defTabSz="1555750">
            <a:lnSpc>
              <a:spcPct val="90000"/>
            </a:lnSpc>
            <a:spcBef>
              <a:spcPct val="0"/>
            </a:spcBef>
            <a:spcAft>
              <a:spcPct val="15000"/>
            </a:spcAft>
            <a:buChar char="•"/>
          </a:pPr>
          <a:r>
            <a:rPr lang="en-US" sz="3500" kern="1200" dirty="0"/>
            <a:t>Co-existence</a:t>
          </a:r>
        </a:p>
        <a:p>
          <a:pPr marL="285750" lvl="1" indent="-285750" algn="l" defTabSz="1555750">
            <a:lnSpc>
              <a:spcPct val="90000"/>
            </a:lnSpc>
            <a:spcBef>
              <a:spcPct val="0"/>
            </a:spcBef>
            <a:spcAft>
              <a:spcPct val="15000"/>
            </a:spcAft>
            <a:buChar char="•"/>
          </a:pPr>
          <a:r>
            <a:rPr lang="da-DK" sz="3500" kern="1200" dirty="0"/>
            <a:t>Time </a:t>
          </a:r>
          <a:r>
            <a:rPr lang="da-DK" sz="3500" kern="1200" dirty="0" err="1"/>
            <a:t>consuming</a:t>
          </a:r>
          <a:endParaRPr lang="en-US" sz="3500" kern="1200" dirty="0"/>
        </a:p>
      </dsp:txBody>
      <dsp:txXfrm>
        <a:off x="5378127" y="1164752"/>
        <a:ext cx="4717612" cy="271111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C03F39-8D75-477F-8219-3C8C7A0161B7}">
      <dsp:nvSpPr>
        <dsp:cNvPr id="0" name=""/>
        <dsp:cNvSpPr/>
      </dsp:nvSpPr>
      <dsp:spPr>
        <a:xfrm>
          <a:off x="53" y="7165"/>
          <a:ext cx="5106412" cy="10080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marL="0" lvl="0" indent="0" algn="ctr" defTabSz="1555750">
            <a:lnSpc>
              <a:spcPct val="90000"/>
            </a:lnSpc>
            <a:spcBef>
              <a:spcPct val="0"/>
            </a:spcBef>
            <a:spcAft>
              <a:spcPct val="35000"/>
            </a:spcAft>
            <a:buNone/>
          </a:pPr>
          <a:r>
            <a:rPr lang="da-DK" sz="3500" kern="1200"/>
            <a:t>Move into:</a:t>
          </a:r>
          <a:endParaRPr lang="en-US" sz="3500" kern="1200"/>
        </a:p>
      </dsp:txBody>
      <dsp:txXfrm>
        <a:off x="53" y="7165"/>
        <a:ext cx="5106412" cy="1008000"/>
      </dsp:txXfrm>
    </dsp:sp>
    <dsp:sp modelId="{305A1807-B9A1-442E-8FE2-4E1E6452CFDC}">
      <dsp:nvSpPr>
        <dsp:cNvPr id="0" name=""/>
        <dsp:cNvSpPr/>
      </dsp:nvSpPr>
      <dsp:spPr>
        <a:xfrm>
          <a:off x="53" y="1015165"/>
          <a:ext cx="5106412" cy="3170474"/>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da-DK" sz="3500" kern="1200" dirty="0"/>
            <a:t>New </a:t>
          </a:r>
          <a:r>
            <a:rPr lang="da-DK" sz="3500" kern="1200" dirty="0" err="1"/>
            <a:t>environment</a:t>
          </a:r>
          <a:endParaRPr lang="en-US" sz="3500" kern="1200" dirty="0"/>
        </a:p>
        <a:p>
          <a:pPr marL="285750" lvl="1" indent="-285750" algn="l" defTabSz="1555750">
            <a:lnSpc>
              <a:spcPct val="90000"/>
            </a:lnSpc>
            <a:spcBef>
              <a:spcPct val="0"/>
            </a:spcBef>
            <a:spcAft>
              <a:spcPct val="15000"/>
            </a:spcAft>
            <a:buChar char="•"/>
          </a:pPr>
          <a:r>
            <a:rPr lang="da-DK" sz="3500" kern="1200" dirty="0" err="1"/>
            <a:t>Existing</a:t>
          </a:r>
          <a:r>
            <a:rPr lang="da-DK" sz="3500" kern="1200" dirty="0"/>
            <a:t> </a:t>
          </a:r>
          <a:r>
            <a:rPr lang="da-DK" sz="3500" kern="1200" dirty="0" err="1"/>
            <a:t>environment</a:t>
          </a:r>
          <a:endParaRPr lang="en-US" sz="3500" kern="1200" dirty="0"/>
        </a:p>
      </dsp:txBody>
      <dsp:txXfrm>
        <a:off x="53" y="1015165"/>
        <a:ext cx="5106412" cy="3170474"/>
      </dsp:txXfrm>
    </dsp:sp>
    <dsp:sp modelId="{6755DF01-C44E-43C5-871A-E4AE337E1AAD}">
      <dsp:nvSpPr>
        <dsp:cNvPr id="0" name=""/>
        <dsp:cNvSpPr/>
      </dsp:nvSpPr>
      <dsp:spPr>
        <a:xfrm>
          <a:off x="5821363" y="7165"/>
          <a:ext cx="5106412" cy="1008000"/>
        </a:xfrm>
        <a:prstGeom prst="rect">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8920" tIns="142240" rIns="248920" bIns="142240" numCol="1" spcCol="1270" anchor="ctr" anchorCtr="0">
          <a:noAutofit/>
        </a:bodyPr>
        <a:lstStyle/>
        <a:p>
          <a:pPr marL="0" lvl="0" indent="0" algn="ctr" defTabSz="1555750">
            <a:lnSpc>
              <a:spcPct val="90000"/>
            </a:lnSpc>
            <a:spcBef>
              <a:spcPct val="0"/>
            </a:spcBef>
            <a:spcAft>
              <a:spcPct val="35000"/>
            </a:spcAft>
            <a:buNone/>
          </a:pPr>
          <a:r>
            <a:rPr lang="da-DK" sz="3500" kern="1200"/>
            <a:t>Migration Approach:</a:t>
          </a:r>
          <a:endParaRPr lang="en-US" sz="3500" kern="1200"/>
        </a:p>
      </dsp:txBody>
      <dsp:txXfrm>
        <a:off x="5821363" y="7165"/>
        <a:ext cx="5106412" cy="1008000"/>
      </dsp:txXfrm>
    </dsp:sp>
    <dsp:sp modelId="{D353FC96-8C71-4091-812A-260E8CA977AE}">
      <dsp:nvSpPr>
        <dsp:cNvPr id="0" name=""/>
        <dsp:cNvSpPr/>
      </dsp:nvSpPr>
      <dsp:spPr>
        <a:xfrm>
          <a:off x="5821363" y="1015165"/>
          <a:ext cx="5106412" cy="3170474"/>
        </a:xfrm>
        <a:prstGeom prst="rect">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6690" tIns="186690" rIns="248920" bIns="280035" numCol="1" spcCol="1270" anchor="t" anchorCtr="0">
          <a:noAutofit/>
        </a:bodyPr>
        <a:lstStyle/>
        <a:p>
          <a:pPr marL="285750" lvl="1" indent="-285750" algn="l" defTabSz="1555750">
            <a:lnSpc>
              <a:spcPct val="90000"/>
            </a:lnSpc>
            <a:spcBef>
              <a:spcPct val="0"/>
            </a:spcBef>
            <a:spcAft>
              <a:spcPct val="15000"/>
            </a:spcAft>
            <a:buChar char="•"/>
          </a:pPr>
          <a:r>
            <a:rPr lang="da-DK" sz="3500" kern="1200"/>
            <a:t>Big bang migrations </a:t>
          </a:r>
          <a:endParaRPr lang="en-US" sz="3500" kern="1200"/>
        </a:p>
        <a:p>
          <a:pPr marL="285750" lvl="1" indent="-285750" algn="l" defTabSz="1555750">
            <a:lnSpc>
              <a:spcPct val="90000"/>
            </a:lnSpc>
            <a:spcBef>
              <a:spcPct val="0"/>
            </a:spcBef>
            <a:spcAft>
              <a:spcPct val="15000"/>
            </a:spcAft>
            <a:buChar char="•"/>
          </a:pPr>
          <a:r>
            <a:rPr lang="da-DK" sz="3500" kern="1200"/>
            <a:t>Staged Cut-over</a:t>
          </a:r>
          <a:endParaRPr lang="en-US" sz="3500" kern="1200"/>
        </a:p>
        <a:p>
          <a:pPr marL="285750" lvl="1" indent="-285750" algn="l" defTabSz="1555750">
            <a:lnSpc>
              <a:spcPct val="90000"/>
            </a:lnSpc>
            <a:spcBef>
              <a:spcPct val="0"/>
            </a:spcBef>
            <a:spcAft>
              <a:spcPct val="15000"/>
            </a:spcAft>
            <a:buChar char="•"/>
          </a:pPr>
          <a:r>
            <a:rPr lang="da-DK" sz="3500" kern="1200"/>
            <a:t>Co-Existence</a:t>
          </a:r>
          <a:endParaRPr lang="en-US" sz="3500" kern="1200"/>
        </a:p>
        <a:p>
          <a:pPr marL="285750" lvl="1" indent="-285750" algn="l" defTabSz="1555750">
            <a:lnSpc>
              <a:spcPct val="90000"/>
            </a:lnSpc>
            <a:spcBef>
              <a:spcPct val="0"/>
            </a:spcBef>
            <a:spcAft>
              <a:spcPct val="15000"/>
            </a:spcAft>
            <a:buChar char="•"/>
          </a:pPr>
          <a:r>
            <a:rPr lang="da-DK" sz="3500" kern="1200"/>
            <a:t>Balance the Risk and Business Deadlines</a:t>
          </a:r>
          <a:endParaRPr lang="en-US" sz="3500" kern="1200"/>
        </a:p>
      </dsp:txBody>
      <dsp:txXfrm>
        <a:off x="5821363" y="1015165"/>
        <a:ext cx="5106412" cy="3170474"/>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3.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eg>
</file>

<file path=ppt/media/image12.pn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jpeg>
</file>

<file path=ppt/media/image21.png>
</file>

<file path=ppt/media/image22.jpeg>
</file>

<file path=ppt/media/image23.jpeg>
</file>

<file path=ppt/media/image24.jpeg>
</file>

<file path=ppt/media/image3.png>
</file>

<file path=ppt/media/image4.jpeg>
</file>

<file path=ppt/media/image5.jpeg>
</file>

<file path=ppt/media/image6.jpe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sidehove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a-DK"/>
          </a:p>
        </p:txBody>
      </p:sp>
      <p:sp>
        <p:nvSpPr>
          <p:cNvPr id="3" name="Pladsholder til dato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60AB3E-DD59-4400-8516-9F82ED735C44}" type="datetimeFigureOut">
              <a:rPr lang="da-DK" smtClean="0"/>
              <a:t>23-03-2022</a:t>
            </a:fld>
            <a:endParaRPr lang="da-DK"/>
          </a:p>
        </p:txBody>
      </p:sp>
      <p:sp>
        <p:nvSpPr>
          <p:cNvPr id="4" name="Pladsholder til slidebille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a-DK"/>
          </a:p>
        </p:txBody>
      </p:sp>
      <p:sp>
        <p:nvSpPr>
          <p:cNvPr id="5" name="Pladsholder til no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6" name="Pladsholder til sidefod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a-DK"/>
          </a:p>
        </p:txBody>
      </p:sp>
      <p:sp>
        <p:nvSpPr>
          <p:cNvPr id="7" name="Pladsholder til slide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D37EF8-2BEB-4AE9-B3A2-6E4DA51031CA}" type="slidenum">
              <a:rPr lang="da-DK" smtClean="0"/>
              <a:t>‹nr.›</a:t>
            </a:fld>
            <a:endParaRPr lang="da-DK"/>
          </a:p>
        </p:txBody>
      </p:sp>
    </p:spTree>
    <p:extLst>
      <p:ext uri="{BB962C8B-B14F-4D97-AF65-F5344CB8AC3E}">
        <p14:creationId xmlns:p14="http://schemas.microsoft.com/office/powerpoint/2010/main" val="811585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avepoint.com/blog/office-365/office-365-migration-plan-five-step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slideplayer.com/slide/14051960/"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5"/>
          </p:nvPr>
        </p:nvSpPr>
        <p:spPr/>
        <p:txBody>
          <a:bodyPr/>
          <a:lstStyle/>
          <a:p>
            <a:fld id="{8AD37EF8-2BEB-4AE9-B3A2-6E4DA51031CA}" type="slidenum">
              <a:rPr lang="da-DK" smtClean="0"/>
              <a:t>2</a:t>
            </a:fld>
            <a:endParaRPr lang="da-DK"/>
          </a:p>
        </p:txBody>
      </p:sp>
    </p:spTree>
    <p:extLst>
      <p:ext uri="{BB962C8B-B14F-4D97-AF65-F5344CB8AC3E}">
        <p14:creationId xmlns:p14="http://schemas.microsoft.com/office/powerpoint/2010/main" val="4227892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5"/>
          </p:nvPr>
        </p:nvSpPr>
        <p:spPr/>
        <p:txBody>
          <a:bodyPr/>
          <a:lstStyle/>
          <a:p>
            <a:fld id="{8AD37EF8-2BEB-4AE9-B3A2-6E4DA51031CA}" type="slidenum">
              <a:rPr lang="da-DK" smtClean="0"/>
              <a:t>14</a:t>
            </a:fld>
            <a:endParaRPr lang="da-DK"/>
          </a:p>
        </p:txBody>
      </p:sp>
    </p:spTree>
    <p:extLst>
      <p:ext uri="{BB962C8B-B14F-4D97-AF65-F5344CB8AC3E}">
        <p14:creationId xmlns:p14="http://schemas.microsoft.com/office/powerpoint/2010/main" val="27125896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LGN: </a:t>
            </a:r>
          </a:p>
          <a:p>
            <a:r>
              <a:rPr lang="en-US" dirty="0"/>
              <a:t>Big bang migrations er </a:t>
            </a:r>
            <a:r>
              <a:rPr lang="en-US" dirty="0" err="1"/>
              <a:t>reelt</a:t>
            </a:r>
            <a:r>
              <a:rPr lang="en-US" dirty="0"/>
              <a:t> </a:t>
            </a:r>
            <a:r>
              <a:rPr lang="en-US" dirty="0" err="1"/>
              <a:t>kun</a:t>
            </a:r>
            <a:r>
              <a:rPr lang="en-US" dirty="0"/>
              <a:t> et </a:t>
            </a:r>
            <a:r>
              <a:rPr lang="en-US" dirty="0" err="1"/>
              <a:t>alternativ</a:t>
            </a:r>
            <a:r>
              <a:rPr lang="en-US" dirty="0"/>
              <a:t> </a:t>
            </a:r>
            <a:r>
              <a:rPr lang="en-US" dirty="0" err="1"/>
              <a:t>ved</a:t>
            </a:r>
            <a:r>
              <a:rPr lang="en-US" dirty="0"/>
              <a:t> </a:t>
            </a:r>
            <a:r>
              <a:rPr lang="en-US" dirty="0" err="1"/>
              <a:t>mindre</a:t>
            </a:r>
            <a:r>
              <a:rPr lang="en-US" dirty="0"/>
              <a:t> </a:t>
            </a:r>
            <a:r>
              <a:rPr lang="en-US" dirty="0" err="1"/>
              <a:t>installationer</a:t>
            </a:r>
            <a:r>
              <a:rPr lang="en-US" dirty="0"/>
              <a:t> </a:t>
            </a:r>
            <a:r>
              <a:rPr lang="en-US" dirty="0" err="1"/>
              <a:t>hvor</a:t>
            </a:r>
            <a:r>
              <a:rPr lang="en-US" dirty="0"/>
              <a:t> du </a:t>
            </a:r>
            <a:r>
              <a:rPr lang="en-US" dirty="0" err="1"/>
              <a:t>kan</a:t>
            </a:r>
            <a:r>
              <a:rPr lang="en-US" dirty="0"/>
              <a:t> lave cutover hen over </a:t>
            </a:r>
            <a:r>
              <a:rPr lang="en-US" dirty="0" err="1"/>
              <a:t>en</a:t>
            </a:r>
            <a:r>
              <a:rPr lang="en-US" dirty="0"/>
              <a:t> weekend.</a:t>
            </a:r>
          </a:p>
          <a:p>
            <a:endParaRPr lang="en-DK" dirty="0"/>
          </a:p>
        </p:txBody>
      </p:sp>
      <p:sp>
        <p:nvSpPr>
          <p:cNvPr id="4" name="Slide Number Placeholder 3"/>
          <p:cNvSpPr>
            <a:spLocks noGrp="1"/>
          </p:cNvSpPr>
          <p:nvPr>
            <p:ph type="sldNum" sz="quarter" idx="5"/>
          </p:nvPr>
        </p:nvSpPr>
        <p:spPr/>
        <p:txBody>
          <a:bodyPr/>
          <a:lstStyle/>
          <a:p>
            <a:fld id="{8AD37EF8-2BEB-4AE9-B3A2-6E4DA51031CA}" type="slidenum">
              <a:rPr lang="da-DK" smtClean="0"/>
              <a:t>15</a:t>
            </a:fld>
            <a:endParaRPr lang="da-DK"/>
          </a:p>
        </p:txBody>
      </p:sp>
    </p:spTree>
    <p:extLst>
      <p:ext uri="{BB962C8B-B14F-4D97-AF65-F5344CB8AC3E}">
        <p14:creationId xmlns:p14="http://schemas.microsoft.com/office/powerpoint/2010/main" val="17506835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5"/>
          </p:nvPr>
        </p:nvSpPr>
        <p:spPr/>
        <p:txBody>
          <a:bodyPr/>
          <a:lstStyle/>
          <a:p>
            <a:fld id="{8AD37EF8-2BEB-4AE9-B3A2-6E4DA51031CA}" type="slidenum">
              <a:rPr lang="da-DK" smtClean="0"/>
              <a:t>16</a:t>
            </a:fld>
            <a:endParaRPr lang="da-DK"/>
          </a:p>
        </p:txBody>
      </p:sp>
    </p:spTree>
    <p:extLst>
      <p:ext uri="{BB962C8B-B14F-4D97-AF65-F5344CB8AC3E}">
        <p14:creationId xmlns:p14="http://schemas.microsoft.com/office/powerpoint/2010/main" val="14114219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LGN:</a:t>
            </a:r>
          </a:p>
          <a:p>
            <a:r>
              <a:rPr lang="en-US" dirty="0" err="1"/>
              <a:t>Værd</a:t>
            </a:r>
            <a:r>
              <a:rPr lang="en-US" dirty="0"/>
              <a:t> at </a:t>
            </a:r>
            <a:r>
              <a:rPr lang="en-US" dirty="0" err="1"/>
              <a:t>pege</a:t>
            </a:r>
            <a:r>
              <a:rPr lang="en-US" dirty="0"/>
              <a:t> </a:t>
            </a:r>
            <a:r>
              <a:rPr lang="en-US" dirty="0" err="1"/>
              <a:t>på</a:t>
            </a:r>
            <a:r>
              <a:rPr lang="en-US" dirty="0"/>
              <a:t> at tenant -&gt; tenant </a:t>
            </a:r>
            <a:r>
              <a:rPr lang="en-US" dirty="0" err="1"/>
              <a:t>migrering</a:t>
            </a:r>
            <a:r>
              <a:rPr lang="en-US" dirty="0"/>
              <a:t> </a:t>
            </a:r>
            <a:r>
              <a:rPr lang="en-US" dirty="0" err="1"/>
              <a:t>ofte</a:t>
            </a:r>
            <a:r>
              <a:rPr lang="en-US" dirty="0"/>
              <a:t> </a:t>
            </a:r>
            <a:r>
              <a:rPr lang="en-US" dirty="0" err="1"/>
              <a:t>vil</a:t>
            </a:r>
            <a:r>
              <a:rPr lang="en-US" dirty="0"/>
              <a:t> </a:t>
            </a:r>
            <a:r>
              <a:rPr lang="en-US" dirty="0" err="1"/>
              <a:t>hænge</a:t>
            </a:r>
            <a:r>
              <a:rPr lang="en-US" dirty="0"/>
              <a:t> </a:t>
            </a:r>
            <a:r>
              <a:rPr lang="en-US" dirty="0" err="1"/>
              <a:t>sammen</a:t>
            </a:r>
            <a:r>
              <a:rPr lang="en-US" dirty="0"/>
              <a:t> med AD </a:t>
            </a:r>
            <a:r>
              <a:rPr lang="en-US" dirty="0" err="1"/>
              <a:t>migrering</a:t>
            </a:r>
            <a:r>
              <a:rPr lang="en-US" dirty="0"/>
              <a:t> ?</a:t>
            </a:r>
          </a:p>
          <a:p>
            <a:endParaRPr lang="en-DK"/>
          </a:p>
        </p:txBody>
      </p:sp>
      <p:sp>
        <p:nvSpPr>
          <p:cNvPr id="4" name="Slide Number Placeholder 3"/>
          <p:cNvSpPr>
            <a:spLocks noGrp="1"/>
          </p:cNvSpPr>
          <p:nvPr>
            <p:ph type="sldNum" sz="quarter" idx="5"/>
          </p:nvPr>
        </p:nvSpPr>
        <p:spPr/>
        <p:txBody>
          <a:bodyPr/>
          <a:lstStyle/>
          <a:p>
            <a:fld id="{8AD37EF8-2BEB-4AE9-B3A2-6E4DA51031CA}" type="slidenum">
              <a:rPr lang="da-DK" smtClean="0"/>
              <a:t>17</a:t>
            </a:fld>
            <a:endParaRPr lang="da-DK"/>
          </a:p>
        </p:txBody>
      </p:sp>
    </p:spTree>
    <p:extLst>
      <p:ext uri="{BB962C8B-B14F-4D97-AF65-F5344CB8AC3E}">
        <p14:creationId xmlns:p14="http://schemas.microsoft.com/office/powerpoint/2010/main" val="17516408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LGN:</a:t>
            </a:r>
          </a:p>
          <a:p>
            <a:r>
              <a:rPr lang="en-US" dirty="0"/>
              <a:t>- </a:t>
            </a:r>
            <a:r>
              <a:rPr lang="en-US" dirty="0" err="1"/>
              <a:t>Beslut</a:t>
            </a:r>
            <a:r>
              <a:rPr lang="en-US" dirty="0"/>
              <a:t> </a:t>
            </a:r>
            <a:r>
              <a:rPr lang="en-US" dirty="0" err="1"/>
              <a:t>tidligt</a:t>
            </a:r>
            <a:r>
              <a:rPr lang="en-US" dirty="0"/>
              <a:t> i </a:t>
            </a:r>
            <a:r>
              <a:rPr lang="en-US" dirty="0" err="1"/>
              <a:t>processen</a:t>
            </a:r>
            <a:r>
              <a:rPr lang="en-US" dirty="0"/>
              <a:t> </a:t>
            </a:r>
            <a:r>
              <a:rPr lang="en-US" dirty="0" err="1"/>
              <a:t>hvordan</a:t>
            </a:r>
            <a:r>
              <a:rPr lang="en-US" dirty="0"/>
              <a:t> shared mailboxes etc. </a:t>
            </a:r>
            <a:r>
              <a:rPr lang="en-US" dirty="0" err="1"/>
              <a:t>skal</a:t>
            </a:r>
            <a:r>
              <a:rPr lang="en-US" dirty="0"/>
              <a:t> </a:t>
            </a:r>
            <a:r>
              <a:rPr lang="en-US" dirty="0" err="1"/>
              <a:t>håndteres</a:t>
            </a:r>
            <a:endParaRPr lang="en-US" dirty="0"/>
          </a:p>
        </p:txBody>
      </p:sp>
      <p:sp>
        <p:nvSpPr>
          <p:cNvPr id="4" name="Slide Number Placeholder 3"/>
          <p:cNvSpPr>
            <a:spLocks noGrp="1"/>
          </p:cNvSpPr>
          <p:nvPr>
            <p:ph type="sldNum" sz="quarter" idx="5"/>
          </p:nvPr>
        </p:nvSpPr>
        <p:spPr/>
        <p:txBody>
          <a:bodyPr/>
          <a:lstStyle/>
          <a:p>
            <a:fld id="{8AD37EF8-2BEB-4AE9-B3A2-6E4DA51031CA}" type="slidenum">
              <a:rPr lang="da-DK" smtClean="0"/>
              <a:t>18</a:t>
            </a:fld>
            <a:endParaRPr lang="da-DK"/>
          </a:p>
        </p:txBody>
      </p:sp>
    </p:spTree>
    <p:extLst>
      <p:ext uri="{BB962C8B-B14F-4D97-AF65-F5344CB8AC3E}">
        <p14:creationId xmlns:p14="http://schemas.microsoft.com/office/powerpoint/2010/main" val="2568532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LGN: </a:t>
            </a:r>
          </a:p>
          <a:p>
            <a:r>
              <a:rPr lang="en-US" dirty="0" err="1"/>
              <a:t>kompleksitet</a:t>
            </a:r>
            <a:r>
              <a:rPr lang="en-US" dirty="0"/>
              <a:t> </a:t>
            </a:r>
            <a:r>
              <a:rPr lang="en-US" dirty="0" err="1"/>
              <a:t>omkring</a:t>
            </a:r>
            <a:r>
              <a:rPr lang="en-US" dirty="0"/>
              <a:t> </a:t>
            </a:r>
            <a:r>
              <a:rPr lang="en-US" dirty="0" err="1"/>
              <a:t>flytning</a:t>
            </a:r>
            <a:r>
              <a:rPr lang="en-US" dirty="0"/>
              <a:t> </a:t>
            </a:r>
            <a:r>
              <a:rPr lang="en-US" dirty="0" err="1"/>
              <a:t>af</a:t>
            </a:r>
            <a:r>
              <a:rPr lang="en-US" dirty="0"/>
              <a:t> </a:t>
            </a:r>
            <a:r>
              <a:rPr lang="en-US" dirty="0" err="1"/>
              <a:t>domæner</a:t>
            </a:r>
            <a:r>
              <a:rPr lang="en-US" dirty="0"/>
              <a:t> </a:t>
            </a:r>
            <a:r>
              <a:rPr lang="en-US" dirty="0" err="1"/>
              <a:t>mellem</a:t>
            </a:r>
            <a:r>
              <a:rPr lang="en-US" dirty="0"/>
              <a:t> tenants</a:t>
            </a:r>
          </a:p>
          <a:p>
            <a:r>
              <a:rPr lang="en-US" dirty="0" err="1"/>
              <a:t>udfordringer</a:t>
            </a:r>
            <a:r>
              <a:rPr lang="en-US" dirty="0"/>
              <a:t> </a:t>
            </a:r>
            <a:r>
              <a:rPr lang="en-US" dirty="0" err="1"/>
              <a:t>ved</a:t>
            </a:r>
            <a:r>
              <a:rPr lang="en-US" dirty="0"/>
              <a:t> long-term coexistence</a:t>
            </a:r>
          </a:p>
          <a:p>
            <a:endParaRPr lang="en-DK" dirty="0"/>
          </a:p>
        </p:txBody>
      </p:sp>
      <p:sp>
        <p:nvSpPr>
          <p:cNvPr id="4" name="Slide Number Placeholder 3"/>
          <p:cNvSpPr>
            <a:spLocks noGrp="1"/>
          </p:cNvSpPr>
          <p:nvPr>
            <p:ph type="sldNum" sz="quarter" idx="5"/>
          </p:nvPr>
        </p:nvSpPr>
        <p:spPr/>
        <p:txBody>
          <a:bodyPr/>
          <a:lstStyle/>
          <a:p>
            <a:fld id="{8AD37EF8-2BEB-4AE9-B3A2-6E4DA51031CA}" type="slidenum">
              <a:rPr lang="da-DK" smtClean="0"/>
              <a:t>19</a:t>
            </a:fld>
            <a:endParaRPr lang="da-DK"/>
          </a:p>
        </p:txBody>
      </p:sp>
    </p:spTree>
    <p:extLst>
      <p:ext uri="{BB962C8B-B14F-4D97-AF65-F5344CB8AC3E}">
        <p14:creationId xmlns:p14="http://schemas.microsoft.com/office/powerpoint/2010/main" val="24250210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5"/>
          </p:nvPr>
        </p:nvSpPr>
        <p:spPr/>
        <p:txBody>
          <a:bodyPr/>
          <a:lstStyle/>
          <a:p>
            <a:fld id="{8AD37EF8-2BEB-4AE9-B3A2-6E4DA51031CA}" type="slidenum">
              <a:rPr lang="da-DK" smtClean="0"/>
              <a:t>20</a:t>
            </a:fld>
            <a:endParaRPr lang="da-DK"/>
          </a:p>
        </p:txBody>
      </p:sp>
    </p:spTree>
    <p:extLst>
      <p:ext uri="{BB962C8B-B14F-4D97-AF65-F5344CB8AC3E}">
        <p14:creationId xmlns:p14="http://schemas.microsoft.com/office/powerpoint/2010/main" val="16276509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Do not </a:t>
            </a:r>
            <a:r>
              <a:rPr lang="da-DK" dirty="0" err="1"/>
              <a:t>underestimate</a:t>
            </a:r>
            <a:r>
              <a:rPr lang="da-DK" dirty="0"/>
              <a:t> </a:t>
            </a:r>
            <a:r>
              <a:rPr lang="da-DK" dirty="0" err="1"/>
              <a:t>this</a:t>
            </a:r>
            <a:r>
              <a:rPr lang="da-DK" dirty="0"/>
              <a:t>…</a:t>
            </a:r>
          </a:p>
        </p:txBody>
      </p:sp>
      <p:sp>
        <p:nvSpPr>
          <p:cNvPr id="4" name="Pladsholder til slidenummer 3"/>
          <p:cNvSpPr>
            <a:spLocks noGrp="1"/>
          </p:cNvSpPr>
          <p:nvPr>
            <p:ph type="sldNum" sz="quarter" idx="5"/>
          </p:nvPr>
        </p:nvSpPr>
        <p:spPr/>
        <p:txBody>
          <a:bodyPr/>
          <a:lstStyle/>
          <a:p>
            <a:fld id="{8AD37EF8-2BEB-4AE9-B3A2-6E4DA51031CA}" type="slidenum">
              <a:rPr lang="da-DK" smtClean="0"/>
              <a:t>24</a:t>
            </a:fld>
            <a:endParaRPr lang="da-DK"/>
          </a:p>
        </p:txBody>
      </p:sp>
    </p:spTree>
    <p:extLst>
      <p:ext uri="{BB962C8B-B14F-4D97-AF65-F5344CB8AC3E}">
        <p14:creationId xmlns:p14="http://schemas.microsoft.com/office/powerpoint/2010/main" val="8249885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a-DK" dirty="0"/>
              <a:t>To name some of the tools available for tenant to tenant migrations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da-DK" dirty="0"/>
          </a:p>
          <a:p>
            <a:pPr marL="0" marR="0" lvl="0" indent="0" algn="l" defTabSz="914400" rtl="0" eaLnBrk="1" fontAlgn="auto" latinLnBrk="0" hangingPunct="1">
              <a:lnSpc>
                <a:spcPct val="100000"/>
              </a:lnSpc>
              <a:spcBef>
                <a:spcPts val="0"/>
              </a:spcBef>
              <a:spcAft>
                <a:spcPts val="0"/>
              </a:spcAft>
              <a:buClrTx/>
              <a:buSzTx/>
              <a:buFontTx/>
              <a:buNone/>
              <a:tabLst/>
              <a:defRPr/>
            </a:pPr>
            <a:r>
              <a:rPr lang="da-DK" dirty="0"/>
              <a:t>LGN: Måske lidt pros / cons for de enkelte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da-DK"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da-DK" dirty="0"/>
          </a:p>
          <a:p>
            <a:pPr marL="0" marR="0" lvl="0" indent="0" algn="l" defTabSz="914400" rtl="0" eaLnBrk="1" fontAlgn="auto" latinLnBrk="0" hangingPunct="1">
              <a:lnSpc>
                <a:spcPct val="100000"/>
              </a:lnSpc>
              <a:spcBef>
                <a:spcPts val="0"/>
              </a:spcBef>
              <a:spcAft>
                <a:spcPts val="0"/>
              </a:spcAft>
              <a:buClrTx/>
              <a:buSzTx/>
              <a:buFontTx/>
              <a:buNone/>
              <a:tabLst/>
              <a:defRPr/>
            </a:pPr>
            <a:r>
              <a:rPr lang="da-DK" dirty="0"/>
              <a:t>https://docs.microsoft.com/en-us/exchange/mailbox-migration/migrate-mailboxes-across-tenants</a:t>
            </a:r>
          </a:p>
          <a:p>
            <a:endParaRPr lang="da-DK" dirty="0"/>
          </a:p>
        </p:txBody>
      </p:sp>
      <p:sp>
        <p:nvSpPr>
          <p:cNvPr id="4" name="Pladsholder til slidenummer 3"/>
          <p:cNvSpPr>
            <a:spLocks noGrp="1"/>
          </p:cNvSpPr>
          <p:nvPr>
            <p:ph type="sldNum" sz="quarter" idx="5"/>
          </p:nvPr>
        </p:nvSpPr>
        <p:spPr/>
        <p:txBody>
          <a:bodyPr/>
          <a:lstStyle/>
          <a:p>
            <a:fld id="{8AD37EF8-2BEB-4AE9-B3A2-6E4DA51031CA}" type="slidenum">
              <a:rPr lang="da-DK" smtClean="0"/>
              <a:t>25</a:t>
            </a:fld>
            <a:endParaRPr lang="da-DK"/>
          </a:p>
        </p:txBody>
      </p:sp>
    </p:spTree>
    <p:extLst>
      <p:ext uri="{BB962C8B-B14F-4D97-AF65-F5344CB8AC3E}">
        <p14:creationId xmlns:p14="http://schemas.microsoft.com/office/powerpoint/2010/main" val="15185228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LGN: Lesson</a:t>
            </a:r>
            <a:r>
              <a:rPr lang="en-US" b="1" dirty="0"/>
              <a:t>s</a:t>
            </a:r>
            <a:endParaRPr lang="en-DK" dirty="0"/>
          </a:p>
        </p:txBody>
      </p:sp>
      <p:sp>
        <p:nvSpPr>
          <p:cNvPr id="4" name="Slide Number Placeholder 3"/>
          <p:cNvSpPr>
            <a:spLocks noGrp="1"/>
          </p:cNvSpPr>
          <p:nvPr>
            <p:ph type="sldNum" sz="quarter" idx="5"/>
          </p:nvPr>
        </p:nvSpPr>
        <p:spPr/>
        <p:txBody>
          <a:bodyPr/>
          <a:lstStyle/>
          <a:p>
            <a:fld id="{8AD37EF8-2BEB-4AE9-B3A2-6E4DA51031CA}" type="slidenum">
              <a:rPr lang="da-DK" smtClean="0"/>
              <a:t>27</a:t>
            </a:fld>
            <a:endParaRPr lang="da-DK"/>
          </a:p>
        </p:txBody>
      </p:sp>
    </p:spTree>
    <p:extLst>
      <p:ext uri="{BB962C8B-B14F-4D97-AF65-F5344CB8AC3E}">
        <p14:creationId xmlns:p14="http://schemas.microsoft.com/office/powerpoint/2010/main" val="1568291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Why – requirement from the Business</a:t>
            </a:r>
          </a:p>
          <a:p>
            <a:endParaRPr lang="en-US" dirty="0">
              <a:cs typeface="Calibri"/>
            </a:endParaRPr>
          </a:p>
          <a:p>
            <a:r>
              <a:rPr lang="en-US" dirty="0">
                <a:cs typeface="Calibri"/>
              </a:rPr>
              <a:t>Fusion </a:t>
            </a:r>
            <a:r>
              <a:rPr lang="en-US" dirty="0" err="1">
                <a:cs typeface="Calibri"/>
              </a:rPr>
              <a:t>eller</a:t>
            </a:r>
            <a:r>
              <a:rPr lang="en-US" dirty="0">
                <a:cs typeface="Calibri"/>
              </a:rPr>
              <a:t> </a:t>
            </a:r>
            <a:r>
              <a:rPr lang="en-US" dirty="0" err="1">
                <a:cs typeface="Calibri"/>
              </a:rPr>
              <a:t>opkøb</a:t>
            </a:r>
            <a:endParaRPr lang="en-US" dirty="0">
              <a:cs typeface="Calibri"/>
            </a:endParaRPr>
          </a:p>
          <a:p>
            <a:r>
              <a:rPr lang="en-US" dirty="0">
                <a:cs typeface="Calibri"/>
              </a:rPr>
              <a:t>Ved </a:t>
            </a:r>
            <a:r>
              <a:rPr lang="en-US" dirty="0" err="1">
                <a:cs typeface="Calibri"/>
              </a:rPr>
              <a:t>opkøb</a:t>
            </a:r>
            <a:r>
              <a:rPr lang="en-US" dirty="0">
                <a:cs typeface="Calibri"/>
              </a:rPr>
              <a:t>, </a:t>
            </a:r>
            <a:r>
              <a:rPr lang="en-US" dirty="0" err="1">
                <a:cs typeface="Calibri"/>
              </a:rPr>
              <a:t>kan</a:t>
            </a:r>
            <a:r>
              <a:rPr lang="en-US" dirty="0">
                <a:cs typeface="Calibri"/>
              </a:rPr>
              <a:t> det </a:t>
            </a:r>
            <a:r>
              <a:rPr lang="en-US" dirty="0" err="1">
                <a:cs typeface="Calibri"/>
              </a:rPr>
              <a:t>også</a:t>
            </a:r>
            <a:r>
              <a:rPr lang="en-US" dirty="0">
                <a:cs typeface="Calibri"/>
              </a:rPr>
              <a:t> </a:t>
            </a:r>
            <a:r>
              <a:rPr lang="en-US" dirty="0" err="1">
                <a:cs typeface="Calibri"/>
              </a:rPr>
              <a:t>være</a:t>
            </a:r>
            <a:r>
              <a:rPr lang="en-US" dirty="0">
                <a:cs typeface="Calibri"/>
              </a:rPr>
              <a:t> et split </a:t>
            </a:r>
            <a:r>
              <a:rPr lang="en-US" dirty="0" err="1">
                <a:cs typeface="Calibri"/>
              </a:rPr>
              <a:t>eller</a:t>
            </a:r>
            <a:r>
              <a:rPr lang="en-US" dirty="0">
                <a:cs typeface="Calibri"/>
              </a:rPr>
              <a:t> carve-out </a:t>
            </a:r>
            <a:r>
              <a:rPr lang="en-US" dirty="0" err="1">
                <a:cs typeface="Calibri"/>
              </a:rPr>
              <a:t>af</a:t>
            </a:r>
            <a:r>
              <a:rPr lang="en-US" dirty="0">
                <a:cs typeface="Calibri"/>
              </a:rPr>
              <a:t> </a:t>
            </a:r>
            <a:r>
              <a:rPr lang="en-US" dirty="0" err="1">
                <a:cs typeface="Calibri"/>
              </a:rPr>
              <a:t>en</a:t>
            </a:r>
            <a:r>
              <a:rPr lang="en-US" dirty="0">
                <a:cs typeface="Calibri"/>
              </a:rPr>
              <a:t> del </a:t>
            </a:r>
            <a:r>
              <a:rPr lang="en-US" dirty="0" err="1">
                <a:cs typeface="Calibri"/>
              </a:rPr>
              <a:t>af</a:t>
            </a:r>
            <a:r>
              <a:rPr lang="en-US" dirty="0">
                <a:cs typeface="Calibri"/>
              </a:rPr>
              <a:t> </a:t>
            </a:r>
            <a:r>
              <a:rPr lang="en-US" dirty="0" err="1">
                <a:cs typeface="Calibri"/>
              </a:rPr>
              <a:t>virksomheden</a:t>
            </a:r>
            <a:endParaRPr lang="en-US" dirty="0">
              <a:cs typeface="Calibri"/>
            </a:endParaRPr>
          </a:p>
          <a:p>
            <a:endParaRPr lang="en-US" dirty="0">
              <a:cs typeface="Calibri"/>
            </a:endParaRPr>
          </a:p>
          <a:p>
            <a:r>
              <a:rPr lang="en-US" dirty="0">
                <a:cs typeface="Calibri"/>
              </a:rPr>
              <a:t>LGN: </a:t>
            </a:r>
          </a:p>
          <a:p>
            <a:r>
              <a:rPr lang="en-US" dirty="0" err="1">
                <a:cs typeface="Calibri"/>
              </a:rPr>
              <a:t>Vil</a:t>
            </a:r>
            <a:r>
              <a:rPr lang="en-US" dirty="0">
                <a:cs typeface="Calibri"/>
              </a:rPr>
              <a:t> </a:t>
            </a:r>
            <a:r>
              <a:rPr lang="en-US" dirty="0" err="1">
                <a:cs typeface="Calibri"/>
              </a:rPr>
              <a:t>nok</a:t>
            </a:r>
            <a:r>
              <a:rPr lang="en-US" dirty="0">
                <a:cs typeface="Calibri"/>
              </a:rPr>
              <a:t> </a:t>
            </a:r>
            <a:r>
              <a:rPr lang="en-US" dirty="0" err="1">
                <a:cs typeface="Calibri"/>
              </a:rPr>
              <a:t>skrive</a:t>
            </a:r>
            <a:r>
              <a:rPr lang="en-US" dirty="0">
                <a:cs typeface="Calibri"/>
              </a:rPr>
              <a:t> ‘Divestitures’ </a:t>
            </a:r>
            <a:r>
              <a:rPr lang="en-US" dirty="0" err="1">
                <a:cs typeface="Calibri"/>
              </a:rPr>
              <a:t>istedet</a:t>
            </a:r>
            <a:r>
              <a:rPr lang="en-US" dirty="0">
                <a:cs typeface="Calibri"/>
              </a:rPr>
              <a:t> for ‘Splits’ – det er den </a:t>
            </a:r>
            <a:r>
              <a:rPr lang="en-US" dirty="0" err="1">
                <a:cs typeface="Calibri"/>
              </a:rPr>
              <a:t>korrekte</a:t>
            </a:r>
            <a:r>
              <a:rPr lang="en-US" dirty="0">
                <a:cs typeface="Calibri"/>
              </a:rPr>
              <a:t> </a:t>
            </a:r>
            <a:r>
              <a:rPr lang="en-US" dirty="0" err="1">
                <a:cs typeface="Calibri"/>
              </a:rPr>
              <a:t>betegnelse</a:t>
            </a:r>
            <a:r>
              <a:rPr lang="en-US" dirty="0">
                <a:cs typeface="Calibri"/>
              </a:rPr>
              <a:t> for </a:t>
            </a:r>
            <a:r>
              <a:rPr lang="en-US" dirty="0" err="1">
                <a:cs typeface="Calibri"/>
              </a:rPr>
              <a:t>frasalg</a:t>
            </a:r>
            <a:endParaRPr lang="en-US" dirty="0">
              <a:cs typeface="Calibri"/>
            </a:endParaRPr>
          </a:p>
          <a:p>
            <a:r>
              <a:rPr lang="en-US" dirty="0">
                <a:cs typeface="Calibri"/>
              </a:rPr>
              <a:t>Der mangler et c i Acquisitions</a:t>
            </a:r>
          </a:p>
          <a:p>
            <a:endParaRPr lang="en-US" dirty="0">
              <a:cs typeface="Calibri"/>
            </a:endParaRPr>
          </a:p>
          <a:p>
            <a:endParaRPr lang="en-US" dirty="0" err="1">
              <a:cs typeface="Calibri"/>
            </a:endParaRPr>
          </a:p>
        </p:txBody>
      </p:sp>
      <p:sp>
        <p:nvSpPr>
          <p:cNvPr id="4" name="Slide Number Placeholder 3"/>
          <p:cNvSpPr>
            <a:spLocks noGrp="1"/>
          </p:cNvSpPr>
          <p:nvPr>
            <p:ph type="sldNum" sz="quarter" idx="5"/>
          </p:nvPr>
        </p:nvSpPr>
        <p:spPr/>
        <p:txBody>
          <a:bodyPr/>
          <a:lstStyle/>
          <a:p>
            <a:fld id="{8AD37EF8-2BEB-4AE9-B3A2-6E4DA51031CA}" type="slidenum">
              <a:rPr lang="da-DK" smtClean="0"/>
              <a:t>5</a:t>
            </a:fld>
            <a:endParaRPr lang="da-DK"/>
          </a:p>
        </p:txBody>
      </p:sp>
    </p:spTree>
    <p:extLst>
      <p:ext uri="{BB962C8B-B14F-4D97-AF65-F5344CB8AC3E}">
        <p14:creationId xmlns:p14="http://schemas.microsoft.com/office/powerpoint/2010/main" val="21310036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en-US" b="0" i="0" dirty="0">
                <a:solidFill>
                  <a:srgbClr val="3B3B3B"/>
                </a:solidFill>
                <a:effectLst/>
                <a:latin typeface="-apple-system"/>
              </a:rPr>
              <a:t>Microsoft 365 tenant to tenant migration is one of the most complicated tasks that most businesses often need to execute at the time of mergers and acquisitions. But, if the admins get proper training, then they can efficiently perform the migration. </a:t>
            </a:r>
          </a:p>
          <a:p>
            <a:endParaRPr lang="en-US" b="0" i="0" dirty="0">
              <a:solidFill>
                <a:srgbClr val="3B3B3B"/>
              </a:solidFill>
              <a:effectLst/>
              <a:latin typeface="-apple-system"/>
            </a:endParaRPr>
          </a:p>
          <a:p>
            <a:r>
              <a:rPr lang="en-US" b="0" i="0" dirty="0">
                <a:solidFill>
                  <a:srgbClr val="3B3B3B"/>
                </a:solidFill>
                <a:effectLst/>
                <a:latin typeface="-apple-system"/>
              </a:rPr>
              <a:t>LGN: “Information protection journey”? Her </a:t>
            </a:r>
            <a:r>
              <a:rPr lang="en-US" b="0" i="0" dirty="0" err="1">
                <a:solidFill>
                  <a:srgbClr val="3B3B3B"/>
                </a:solidFill>
                <a:effectLst/>
                <a:latin typeface="-apple-system"/>
              </a:rPr>
              <a:t>har</a:t>
            </a:r>
            <a:r>
              <a:rPr lang="en-US" b="0" i="0" dirty="0">
                <a:solidFill>
                  <a:srgbClr val="3B3B3B"/>
                </a:solidFill>
                <a:effectLst/>
                <a:latin typeface="-apple-system"/>
              </a:rPr>
              <a:t> du </a:t>
            </a:r>
            <a:r>
              <a:rPr lang="en-US" b="0" i="0" dirty="0" err="1">
                <a:solidFill>
                  <a:srgbClr val="3B3B3B"/>
                </a:solidFill>
                <a:effectLst/>
                <a:latin typeface="-apple-system"/>
              </a:rPr>
              <a:t>vist</a:t>
            </a:r>
            <a:r>
              <a:rPr lang="en-US" b="0" i="0" dirty="0">
                <a:solidFill>
                  <a:srgbClr val="3B3B3B"/>
                </a:solidFill>
                <a:effectLst/>
                <a:latin typeface="-apple-system"/>
              </a:rPr>
              <a:t> </a:t>
            </a:r>
            <a:r>
              <a:rPr lang="en-US" b="0" i="0" dirty="0" err="1">
                <a:solidFill>
                  <a:srgbClr val="3B3B3B"/>
                </a:solidFill>
                <a:effectLst/>
                <a:latin typeface="-apple-system"/>
              </a:rPr>
              <a:t>kopieret</a:t>
            </a:r>
            <a:r>
              <a:rPr lang="en-US" b="0" i="0" dirty="0">
                <a:solidFill>
                  <a:srgbClr val="3B3B3B"/>
                </a:solidFill>
                <a:effectLst/>
                <a:latin typeface="-apple-system"/>
              </a:rPr>
              <a:t> </a:t>
            </a:r>
            <a:r>
              <a:rPr lang="en-US" b="0" i="0" dirty="0" err="1">
                <a:solidFill>
                  <a:srgbClr val="3B3B3B"/>
                </a:solidFill>
                <a:effectLst/>
                <a:latin typeface="-apple-system"/>
              </a:rPr>
              <a:t>fra</a:t>
            </a:r>
            <a:r>
              <a:rPr lang="en-US" b="0" i="0" dirty="0">
                <a:solidFill>
                  <a:srgbClr val="3B3B3B"/>
                </a:solidFill>
                <a:effectLst/>
                <a:latin typeface="-apple-system"/>
              </a:rPr>
              <a:t> et </a:t>
            </a:r>
            <a:r>
              <a:rPr lang="en-US" b="0" i="0" dirty="0" err="1">
                <a:solidFill>
                  <a:srgbClr val="3B3B3B"/>
                </a:solidFill>
                <a:effectLst/>
                <a:latin typeface="-apple-system"/>
              </a:rPr>
              <a:t>andet</a:t>
            </a:r>
            <a:r>
              <a:rPr lang="en-US" b="0" i="0" dirty="0">
                <a:solidFill>
                  <a:srgbClr val="3B3B3B"/>
                </a:solidFill>
                <a:effectLst/>
                <a:latin typeface="-apple-system"/>
              </a:rPr>
              <a:t> </a:t>
            </a:r>
            <a:r>
              <a:rPr lang="en-US" b="0" i="0" dirty="0" err="1">
                <a:solidFill>
                  <a:srgbClr val="3B3B3B"/>
                </a:solidFill>
                <a:effectLst/>
                <a:latin typeface="-apple-system"/>
              </a:rPr>
              <a:t>slidedeck</a:t>
            </a:r>
            <a:r>
              <a:rPr lang="en-US" b="0" i="0" dirty="0">
                <a:solidFill>
                  <a:srgbClr val="3B3B3B"/>
                </a:solidFill>
                <a:effectLst/>
                <a:latin typeface="-apple-system"/>
              </a:rPr>
              <a:t> ..</a:t>
            </a:r>
          </a:p>
          <a:p>
            <a:endParaRPr lang="en-US" b="0" i="0" dirty="0">
              <a:solidFill>
                <a:srgbClr val="3B3B3B"/>
              </a:solidFill>
              <a:effectLst/>
              <a:latin typeface="-apple-system"/>
            </a:endParaRPr>
          </a:p>
          <a:p>
            <a:endParaRPr lang="da-DK" dirty="0"/>
          </a:p>
        </p:txBody>
      </p:sp>
      <p:sp>
        <p:nvSpPr>
          <p:cNvPr id="4" name="Pladsholder til slidenummer 3"/>
          <p:cNvSpPr>
            <a:spLocks noGrp="1"/>
          </p:cNvSpPr>
          <p:nvPr>
            <p:ph type="sldNum" sz="quarter" idx="5"/>
          </p:nvPr>
        </p:nvSpPr>
        <p:spPr/>
        <p:txBody>
          <a:bodyPr/>
          <a:lstStyle/>
          <a:p>
            <a:fld id="{8AD37EF8-2BEB-4AE9-B3A2-6E4DA51031CA}" type="slidenum">
              <a:rPr lang="da-DK" smtClean="0"/>
              <a:t>6</a:t>
            </a:fld>
            <a:endParaRPr lang="da-DK"/>
          </a:p>
        </p:txBody>
      </p:sp>
    </p:spTree>
    <p:extLst>
      <p:ext uri="{BB962C8B-B14F-4D97-AF65-F5344CB8AC3E}">
        <p14:creationId xmlns:p14="http://schemas.microsoft.com/office/powerpoint/2010/main" val="1027541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Discovery / Assessment of source tenant</a:t>
            </a:r>
          </a:p>
          <a:p>
            <a:r>
              <a:rPr lang="en-US" dirty="0">
                <a:cs typeface="Calibri"/>
              </a:rPr>
              <a:t>New Tenant Configuration / </a:t>
            </a:r>
            <a:r>
              <a:rPr lang="en-US" dirty="0" err="1">
                <a:cs typeface="Calibri"/>
              </a:rPr>
              <a:t>Licences</a:t>
            </a:r>
            <a:r>
              <a:rPr lang="en-US" dirty="0">
                <a:cs typeface="Calibri"/>
              </a:rPr>
              <a:t> / users etc.</a:t>
            </a:r>
          </a:p>
          <a:p>
            <a:r>
              <a:rPr lang="en-US" dirty="0">
                <a:cs typeface="Calibri"/>
              </a:rPr>
              <a:t>Design and configuration</a:t>
            </a:r>
          </a:p>
          <a:p>
            <a:r>
              <a:rPr lang="en-US" dirty="0">
                <a:cs typeface="Calibri"/>
              </a:rPr>
              <a:t>Initial Test / Pilot Migration</a:t>
            </a:r>
            <a:endParaRPr lang="en-US" dirty="0"/>
          </a:p>
          <a:p>
            <a:r>
              <a:rPr lang="en-US" dirty="0">
                <a:cs typeface="Calibri"/>
              </a:rPr>
              <a:t>Post Migration / End User Hypercare</a:t>
            </a:r>
          </a:p>
          <a:p>
            <a:r>
              <a:rPr lang="en-US" dirty="0">
                <a:hlinkClick r:id="rId3"/>
              </a:rPr>
              <a:t>Your Office 365 Migration Plan in Five Simple Steps (avepoint.com)</a:t>
            </a:r>
            <a:endParaRPr lang="en-US" dirty="0"/>
          </a:p>
        </p:txBody>
      </p:sp>
      <p:sp>
        <p:nvSpPr>
          <p:cNvPr id="4" name="Slide Number Placeholder 3"/>
          <p:cNvSpPr>
            <a:spLocks noGrp="1"/>
          </p:cNvSpPr>
          <p:nvPr>
            <p:ph type="sldNum" sz="quarter" idx="5"/>
          </p:nvPr>
        </p:nvSpPr>
        <p:spPr/>
        <p:txBody>
          <a:bodyPr/>
          <a:lstStyle/>
          <a:p>
            <a:fld id="{8AD37EF8-2BEB-4AE9-B3A2-6E4DA51031CA}" type="slidenum">
              <a:rPr lang="da-DK" smtClean="0"/>
              <a:t>7</a:t>
            </a:fld>
            <a:endParaRPr lang="da-DK"/>
          </a:p>
        </p:txBody>
      </p:sp>
    </p:spTree>
    <p:extLst>
      <p:ext uri="{BB962C8B-B14F-4D97-AF65-F5344CB8AC3E}">
        <p14:creationId xmlns:p14="http://schemas.microsoft.com/office/powerpoint/2010/main" val="1919349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LGN: </a:t>
            </a:r>
            <a:r>
              <a:rPr lang="en-US" dirty="0" err="1"/>
              <a:t>Vigtige</a:t>
            </a:r>
            <a:r>
              <a:rPr lang="en-US" dirty="0"/>
              <a:t> pointer</a:t>
            </a:r>
          </a:p>
          <a:p>
            <a:pPr marL="171450" indent="-171450">
              <a:buFontTx/>
              <a:buChar char="-"/>
            </a:pPr>
            <a:r>
              <a:rPr lang="en-US" dirty="0" err="1"/>
              <a:t>Ejerskab</a:t>
            </a:r>
            <a:r>
              <a:rPr lang="en-US" dirty="0"/>
              <a:t> </a:t>
            </a:r>
            <a:r>
              <a:rPr lang="en-US" dirty="0" err="1"/>
              <a:t>af</a:t>
            </a:r>
            <a:r>
              <a:rPr lang="en-US" dirty="0"/>
              <a:t> </a:t>
            </a:r>
            <a:r>
              <a:rPr lang="en-US" dirty="0" err="1"/>
              <a:t>processen</a:t>
            </a:r>
            <a:r>
              <a:rPr lang="en-US" dirty="0"/>
              <a:t> </a:t>
            </a:r>
            <a:r>
              <a:rPr lang="en-US" dirty="0" err="1"/>
              <a:t>internt</a:t>
            </a:r>
            <a:r>
              <a:rPr lang="en-US" dirty="0"/>
              <a:t> i </a:t>
            </a:r>
            <a:r>
              <a:rPr lang="en-US" dirty="0" err="1"/>
              <a:t>organisationen</a:t>
            </a:r>
            <a:endParaRPr lang="en-US" dirty="0"/>
          </a:p>
          <a:p>
            <a:pPr marL="171450" indent="-171450">
              <a:buFontTx/>
              <a:buChar char="-"/>
            </a:pPr>
            <a:r>
              <a:rPr lang="en-US" dirty="0" err="1"/>
              <a:t>Kendskab</a:t>
            </a:r>
            <a:r>
              <a:rPr lang="en-US" dirty="0"/>
              <a:t> </a:t>
            </a:r>
            <a:r>
              <a:rPr lang="en-US" dirty="0" err="1"/>
              <a:t>til</a:t>
            </a:r>
            <a:r>
              <a:rPr lang="en-US" dirty="0"/>
              <a:t> </a:t>
            </a:r>
            <a:r>
              <a:rPr lang="en-US" dirty="0" err="1"/>
              <a:t>organisationen</a:t>
            </a:r>
            <a:r>
              <a:rPr lang="en-US" dirty="0"/>
              <a:t> </a:t>
            </a:r>
            <a:r>
              <a:rPr lang="en-US" dirty="0" err="1"/>
              <a:t>og</a:t>
            </a:r>
            <a:r>
              <a:rPr lang="en-US" dirty="0"/>
              <a:t> det </a:t>
            </a:r>
            <a:r>
              <a:rPr lang="en-US" dirty="0" err="1"/>
              <a:t>miljø</a:t>
            </a:r>
            <a:r>
              <a:rPr lang="en-US" dirty="0"/>
              <a:t> der </a:t>
            </a:r>
            <a:r>
              <a:rPr lang="en-US" dirty="0" err="1"/>
              <a:t>skal</a:t>
            </a:r>
            <a:r>
              <a:rPr lang="en-US" dirty="0"/>
              <a:t> </a:t>
            </a:r>
            <a:r>
              <a:rPr lang="en-US" dirty="0" err="1"/>
              <a:t>migreres</a:t>
            </a:r>
            <a:r>
              <a:rPr lang="en-US" dirty="0"/>
              <a:t> </a:t>
            </a:r>
          </a:p>
          <a:p>
            <a:pPr marL="628650" lvl="1" indent="-171450">
              <a:buFontTx/>
              <a:buChar char="-"/>
            </a:pPr>
            <a:r>
              <a:rPr lang="en-US" dirty="0" err="1"/>
              <a:t>Hvem</a:t>
            </a:r>
            <a:r>
              <a:rPr lang="en-US" dirty="0"/>
              <a:t> er </a:t>
            </a:r>
            <a:r>
              <a:rPr lang="en-US" dirty="0" err="1"/>
              <a:t>hvem</a:t>
            </a:r>
            <a:endParaRPr lang="en-US" dirty="0"/>
          </a:p>
          <a:p>
            <a:pPr marL="628650" lvl="1" indent="-171450">
              <a:buFontTx/>
              <a:buChar char="-"/>
            </a:pPr>
            <a:r>
              <a:rPr lang="en-US" dirty="0" err="1"/>
              <a:t>Hvad</a:t>
            </a:r>
            <a:r>
              <a:rPr lang="en-US" dirty="0"/>
              <a:t> </a:t>
            </a:r>
            <a:r>
              <a:rPr lang="en-US" dirty="0" err="1"/>
              <a:t>bruges</a:t>
            </a:r>
            <a:r>
              <a:rPr lang="en-US" dirty="0"/>
              <a:t> mailbox / Team / </a:t>
            </a:r>
            <a:r>
              <a:rPr lang="en-US" dirty="0" err="1"/>
              <a:t>distributionsliste</a:t>
            </a:r>
            <a:r>
              <a:rPr lang="en-US" dirty="0"/>
              <a:t> </a:t>
            </a:r>
            <a:r>
              <a:rPr lang="en-US" dirty="0" err="1"/>
              <a:t>xyz</a:t>
            </a:r>
            <a:r>
              <a:rPr lang="en-US" dirty="0"/>
              <a:t> </a:t>
            </a:r>
            <a:r>
              <a:rPr lang="en-US" dirty="0" err="1"/>
              <a:t>til</a:t>
            </a:r>
            <a:r>
              <a:rPr lang="en-US" dirty="0"/>
              <a:t> ?</a:t>
            </a:r>
            <a:endParaRPr lang="en-DK" dirty="0"/>
          </a:p>
        </p:txBody>
      </p:sp>
      <p:sp>
        <p:nvSpPr>
          <p:cNvPr id="4" name="Slide Number Placeholder 3"/>
          <p:cNvSpPr>
            <a:spLocks noGrp="1"/>
          </p:cNvSpPr>
          <p:nvPr>
            <p:ph type="sldNum" sz="quarter" idx="5"/>
          </p:nvPr>
        </p:nvSpPr>
        <p:spPr/>
        <p:txBody>
          <a:bodyPr/>
          <a:lstStyle/>
          <a:p>
            <a:fld id="{8AD37EF8-2BEB-4AE9-B3A2-6E4DA51031CA}" type="slidenum">
              <a:rPr lang="da-DK" smtClean="0"/>
              <a:t>8</a:t>
            </a:fld>
            <a:endParaRPr lang="da-DK"/>
          </a:p>
        </p:txBody>
      </p:sp>
    </p:spTree>
    <p:extLst>
      <p:ext uri="{BB962C8B-B14F-4D97-AF65-F5344CB8AC3E}">
        <p14:creationId xmlns:p14="http://schemas.microsoft.com/office/powerpoint/2010/main" val="2692012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Office 365 Tenant to Tenant Migration - a Complete Survival Guide - ppt download (slideplayer.com)</a:t>
            </a:r>
            <a:endParaRPr lang="en-US" dirty="0"/>
          </a:p>
          <a:p>
            <a:endParaRPr lang="en-US" dirty="0"/>
          </a:p>
          <a:p>
            <a:pPr marL="285750" indent="-285750">
              <a:buFontTx/>
              <a:buChar char="-"/>
            </a:pPr>
            <a:r>
              <a:rPr lang="da-DK" dirty="0" err="1"/>
              <a:t>Azure</a:t>
            </a:r>
            <a:r>
              <a:rPr lang="da-DK" dirty="0"/>
              <a:t> Active Directory</a:t>
            </a:r>
          </a:p>
          <a:p>
            <a:pPr marL="742950" lvl="1" indent="-285750">
              <a:buFontTx/>
              <a:buChar char="-"/>
            </a:pPr>
            <a:r>
              <a:rPr lang="da-DK" dirty="0"/>
              <a:t>Users and </a:t>
            </a:r>
            <a:r>
              <a:rPr lang="da-DK" dirty="0" err="1"/>
              <a:t>Grouops</a:t>
            </a:r>
            <a:endParaRPr lang="da-DK" dirty="0"/>
          </a:p>
          <a:p>
            <a:pPr marL="285750" indent="-285750">
              <a:buFontTx/>
              <a:buChar char="-"/>
            </a:pPr>
            <a:r>
              <a:rPr lang="da-DK" dirty="0"/>
              <a:t>Exchange Online</a:t>
            </a:r>
          </a:p>
          <a:p>
            <a:pPr marL="742950" lvl="1" indent="-285750">
              <a:buFontTx/>
              <a:buChar char="-"/>
            </a:pPr>
            <a:r>
              <a:rPr lang="da-DK" dirty="0" err="1"/>
              <a:t>Mailboxes</a:t>
            </a:r>
            <a:endParaRPr lang="da-DK" dirty="0"/>
          </a:p>
          <a:p>
            <a:pPr marL="742950" lvl="1" indent="-285750">
              <a:buFontTx/>
              <a:buChar char="-"/>
            </a:pPr>
            <a:r>
              <a:rPr lang="da-DK" dirty="0"/>
              <a:t>Contacts</a:t>
            </a:r>
          </a:p>
          <a:p>
            <a:pPr marL="742950" lvl="1" indent="-285750">
              <a:buFontTx/>
              <a:buChar char="-"/>
            </a:pPr>
            <a:r>
              <a:rPr lang="da-DK" dirty="0"/>
              <a:t>Calendars</a:t>
            </a:r>
          </a:p>
          <a:p>
            <a:pPr marL="742950" lvl="1" indent="-285750">
              <a:buFontTx/>
              <a:buChar char="-"/>
            </a:pPr>
            <a:r>
              <a:rPr lang="da-DK" dirty="0"/>
              <a:t>Archives</a:t>
            </a:r>
          </a:p>
          <a:p>
            <a:pPr marL="742950" lvl="1" indent="-285750">
              <a:buFontTx/>
              <a:buChar char="-"/>
            </a:pPr>
            <a:r>
              <a:rPr lang="da-DK" dirty="0"/>
              <a:t>Shared </a:t>
            </a:r>
            <a:r>
              <a:rPr lang="da-DK" dirty="0" err="1"/>
              <a:t>Mailboxes</a:t>
            </a:r>
            <a:endParaRPr lang="da-DK" dirty="0"/>
          </a:p>
          <a:p>
            <a:pPr marL="742950" lvl="1" indent="-285750">
              <a:buFontTx/>
              <a:buChar char="-"/>
            </a:pPr>
            <a:r>
              <a:rPr lang="da-DK" dirty="0"/>
              <a:t>Rooms</a:t>
            </a:r>
          </a:p>
          <a:p>
            <a:pPr marL="742950" lvl="1" indent="-285750">
              <a:buFontTx/>
              <a:buChar char="-"/>
            </a:pPr>
            <a:r>
              <a:rPr lang="da-DK" dirty="0"/>
              <a:t>Distribution Lists</a:t>
            </a:r>
          </a:p>
          <a:p>
            <a:pPr marL="742950" lvl="1" indent="-285750">
              <a:buFontTx/>
              <a:buChar char="-"/>
            </a:pPr>
            <a:r>
              <a:rPr lang="da-DK" dirty="0"/>
              <a:t>Public Folders</a:t>
            </a:r>
          </a:p>
          <a:p>
            <a:pPr marL="457200" lvl="1" indent="0">
              <a:buFontTx/>
              <a:buNone/>
            </a:pPr>
            <a:endParaRPr lang="da-DK" dirty="0"/>
          </a:p>
          <a:p>
            <a:pPr marL="285750" indent="-285750">
              <a:buFontTx/>
              <a:buChar char="-"/>
            </a:pPr>
            <a:r>
              <a:rPr lang="da-DK" dirty="0"/>
              <a:t>OneDrive for Business</a:t>
            </a:r>
          </a:p>
          <a:p>
            <a:pPr marL="285750" indent="-285750">
              <a:buFontTx/>
              <a:buChar char="-"/>
            </a:pPr>
            <a:r>
              <a:rPr lang="da-DK" dirty="0"/>
              <a:t>SharePoint Online</a:t>
            </a:r>
          </a:p>
          <a:p>
            <a:pPr marL="742950" lvl="1" indent="-285750">
              <a:buFontTx/>
              <a:buChar char="-"/>
            </a:pPr>
            <a:r>
              <a:rPr lang="da-DK" dirty="0"/>
              <a:t>Sites</a:t>
            </a:r>
          </a:p>
          <a:p>
            <a:pPr marL="285750" indent="-285750">
              <a:buFontTx/>
              <a:buChar char="-"/>
            </a:pPr>
            <a:r>
              <a:rPr lang="da-DK" dirty="0"/>
              <a:t>Teams</a:t>
            </a:r>
          </a:p>
          <a:p>
            <a:pPr marL="742950" lvl="1" indent="-285750">
              <a:buFontTx/>
              <a:buChar char="-"/>
            </a:pPr>
            <a:r>
              <a:rPr lang="da-DK" dirty="0"/>
              <a:t>1-1 Chats</a:t>
            </a:r>
          </a:p>
          <a:p>
            <a:pPr marL="742950" lvl="1" indent="-285750">
              <a:buFontTx/>
              <a:buChar char="-"/>
            </a:pPr>
            <a:r>
              <a:rPr lang="da-DK" dirty="0"/>
              <a:t>Group Chats</a:t>
            </a:r>
          </a:p>
          <a:p>
            <a:pPr marL="742950" lvl="1" indent="-285750">
              <a:buFontTx/>
              <a:buChar char="-"/>
            </a:pPr>
            <a:r>
              <a:rPr lang="da-DK" dirty="0"/>
              <a:t>Files (sites)</a:t>
            </a:r>
          </a:p>
          <a:p>
            <a:endParaRPr lang="da-DK" dirty="0"/>
          </a:p>
          <a:p>
            <a:pPr marL="285750" indent="-285750">
              <a:buFontTx/>
              <a:buChar char="-"/>
            </a:pPr>
            <a:endParaRPr lang="da-DK" dirty="0"/>
          </a:p>
          <a:p>
            <a:endParaRPr lang="en-US" dirty="0"/>
          </a:p>
        </p:txBody>
      </p:sp>
      <p:sp>
        <p:nvSpPr>
          <p:cNvPr id="4" name="Slide Number Placeholder 3"/>
          <p:cNvSpPr>
            <a:spLocks noGrp="1"/>
          </p:cNvSpPr>
          <p:nvPr>
            <p:ph type="sldNum" sz="quarter" idx="5"/>
          </p:nvPr>
        </p:nvSpPr>
        <p:spPr/>
        <p:txBody>
          <a:bodyPr/>
          <a:lstStyle/>
          <a:p>
            <a:fld id="{8AD37EF8-2BEB-4AE9-B3A2-6E4DA51031CA}" type="slidenum">
              <a:rPr lang="da-DK" smtClean="0"/>
              <a:t>9</a:t>
            </a:fld>
            <a:endParaRPr lang="da-DK"/>
          </a:p>
        </p:txBody>
      </p:sp>
    </p:spTree>
    <p:extLst>
      <p:ext uri="{BB962C8B-B14F-4D97-AF65-F5344CB8AC3E}">
        <p14:creationId xmlns:p14="http://schemas.microsoft.com/office/powerpoint/2010/main" val="3995214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endParaRPr lang="da-DK" dirty="0"/>
          </a:p>
        </p:txBody>
      </p:sp>
      <p:sp>
        <p:nvSpPr>
          <p:cNvPr id="4" name="Pladsholder til slidenummer 3"/>
          <p:cNvSpPr>
            <a:spLocks noGrp="1"/>
          </p:cNvSpPr>
          <p:nvPr>
            <p:ph type="sldNum" sz="quarter" idx="5"/>
          </p:nvPr>
        </p:nvSpPr>
        <p:spPr/>
        <p:txBody>
          <a:bodyPr/>
          <a:lstStyle/>
          <a:p>
            <a:fld id="{8AD37EF8-2BEB-4AE9-B3A2-6E4DA51031CA}" type="slidenum">
              <a:rPr lang="da-DK" smtClean="0"/>
              <a:t>10</a:t>
            </a:fld>
            <a:endParaRPr lang="da-DK"/>
          </a:p>
        </p:txBody>
      </p:sp>
    </p:spTree>
    <p:extLst>
      <p:ext uri="{BB962C8B-B14F-4D97-AF65-F5344CB8AC3E}">
        <p14:creationId xmlns:p14="http://schemas.microsoft.com/office/powerpoint/2010/main" val="2554580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err="1"/>
              <a:t>Move</a:t>
            </a:r>
            <a:r>
              <a:rPr lang="da-DK" dirty="0"/>
              <a:t> </a:t>
            </a:r>
            <a:r>
              <a:rPr lang="da-DK" dirty="0" err="1"/>
              <a:t>into</a:t>
            </a:r>
            <a:r>
              <a:rPr lang="da-DK" dirty="0"/>
              <a:t> </a:t>
            </a:r>
            <a:r>
              <a:rPr lang="da-DK" dirty="0" err="1"/>
              <a:t>existing</a:t>
            </a:r>
            <a:r>
              <a:rPr lang="da-DK" dirty="0"/>
              <a:t> </a:t>
            </a:r>
            <a:r>
              <a:rPr lang="da-DK" dirty="0" err="1"/>
              <a:t>tenant</a:t>
            </a:r>
            <a:endParaRPr lang="da-DK" dirty="0"/>
          </a:p>
          <a:p>
            <a:r>
              <a:rPr lang="da-DK" dirty="0" err="1"/>
              <a:t>Move</a:t>
            </a:r>
            <a:r>
              <a:rPr lang="da-DK" dirty="0"/>
              <a:t> to new AD and </a:t>
            </a:r>
            <a:r>
              <a:rPr lang="da-DK" dirty="0" err="1"/>
              <a:t>tenant</a:t>
            </a:r>
            <a:endParaRPr lang="da-DK" dirty="0"/>
          </a:p>
          <a:p>
            <a:endParaRPr lang="da-DK" dirty="0"/>
          </a:p>
        </p:txBody>
      </p:sp>
      <p:sp>
        <p:nvSpPr>
          <p:cNvPr id="4" name="Pladsholder til slidenummer 3"/>
          <p:cNvSpPr>
            <a:spLocks noGrp="1"/>
          </p:cNvSpPr>
          <p:nvPr>
            <p:ph type="sldNum" sz="quarter" idx="5"/>
          </p:nvPr>
        </p:nvSpPr>
        <p:spPr/>
        <p:txBody>
          <a:bodyPr/>
          <a:lstStyle/>
          <a:p>
            <a:fld id="{8AD37EF8-2BEB-4AE9-B3A2-6E4DA51031CA}" type="slidenum">
              <a:rPr lang="da-DK" smtClean="0"/>
              <a:t>11</a:t>
            </a:fld>
            <a:endParaRPr lang="da-DK"/>
          </a:p>
        </p:txBody>
      </p:sp>
    </p:spTree>
    <p:extLst>
      <p:ext uri="{BB962C8B-B14F-4D97-AF65-F5344CB8AC3E}">
        <p14:creationId xmlns:p14="http://schemas.microsoft.com/office/powerpoint/2010/main" val="692733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dsholder til slidebillede 1"/>
          <p:cNvSpPr>
            <a:spLocks noGrp="1" noRot="1" noChangeAspect="1"/>
          </p:cNvSpPr>
          <p:nvPr>
            <p:ph type="sldImg"/>
          </p:nvPr>
        </p:nvSpPr>
        <p:spPr/>
      </p:sp>
      <p:sp>
        <p:nvSpPr>
          <p:cNvPr id="3" name="Pladsholder til noter 2"/>
          <p:cNvSpPr>
            <a:spLocks noGrp="1"/>
          </p:cNvSpPr>
          <p:nvPr>
            <p:ph type="body" idx="1"/>
          </p:nvPr>
        </p:nvSpPr>
        <p:spPr/>
        <p:txBody>
          <a:bodyPr/>
          <a:lstStyle/>
          <a:p>
            <a:r>
              <a:rPr lang="da-DK" dirty="0"/>
              <a:t>Big Bang – small business (</a:t>
            </a:r>
            <a:r>
              <a:rPr lang="da-DK" dirty="0" err="1"/>
              <a:t>also</a:t>
            </a:r>
            <a:r>
              <a:rPr lang="da-DK" dirty="0"/>
              <a:t> </a:t>
            </a:r>
            <a:r>
              <a:rPr lang="da-DK" dirty="0" err="1"/>
              <a:t>known</a:t>
            </a:r>
            <a:r>
              <a:rPr lang="da-DK" dirty="0"/>
              <a:t> as cut-over)</a:t>
            </a:r>
          </a:p>
          <a:p>
            <a:r>
              <a:rPr lang="da-DK" dirty="0" err="1"/>
              <a:t>Less</a:t>
            </a:r>
            <a:r>
              <a:rPr lang="da-DK" dirty="0"/>
              <a:t> </a:t>
            </a:r>
            <a:r>
              <a:rPr lang="da-DK" dirty="0" err="1"/>
              <a:t>complex</a:t>
            </a:r>
            <a:r>
              <a:rPr lang="da-DK" dirty="0"/>
              <a:t> – over a weekend</a:t>
            </a:r>
          </a:p>
          <a:p>
            <a:endParaRPr lang="da-DK" dirty="0"/>
          </a:p>
          <a:p>
            <a:r>
              <a:rPr lang="da-DK" dirty="0" err="1"/>
              <a:t>Sequential</a:t>
            </a:r>
            <a:r>
              <a:rPr lang="da-DK" dirty="0"/>
              <a:t> in </a:t>
            </a:r>
            <a:r>
              <a:rPr lang="da-DK" dirty="0" err="1"/>
              <a:t>larger</a:t>
            </a:r>
            <a:r>
              <a:rPr lang="da-DK" dirty="0"/>
              <a:t> </a:t>
            </a:r>
            <a:r>
              <a:rPr lang="da-DK" dirty="0" err="1"/>
              <a:t>organizations</a:t>
            </a:r>
            <a:endParaRPr lang="da-DK" dirty="0"/>
          </a:p>
          <a:p>
            <a:r>
              <a:rPr lang="da-DK" dirty="0"/>
              <a:t>Can </a:t>
            </a:r>
            <a:r>
              <a:rPr lang="da-DK" dirty="0" err="1"/>
              <a:t>be</a:t>
            </a:r>
            <a:r>
              <a:rPr lang="da-DK" dirty="0"/>
              <a:t> </a:t>
            </a:r>
            <a:r>
              <a:rPr lang="da-DK" dirty="0" err="1"/>
              <a:t>highly</a:t>
            </a:r>
            <a:r>
              <a:rPr lang="da-DK" dirty="0"/>
              <a:t> </a:t>
            </a:r>
            <a:r>
              <a:rPr lang="da-DK" dirty="0" err="1"/>
              <a:t>complex</a:t>
            </a:r>
            <a:endParaRPr lang="da-DK" dirty="0"/>
          </a:p>
          <a:p>
            <a:r>
              <a:rPr lang="da-DK" dirty="0" err="1"/>
              <a:t>Depending</a:t>
            </a:r>
            <a:r>
              <a:rPr lang="da-DK" dirty="0"/>
              <a:t> on </a:t>
            </a:r>
            <a:r>
              <a:rPr lang="da-DK" dirty="0" err="1"/>
              <a:t>how</a:t>
            </a:r>
            <a:r>
              <a:rPr lang="da-DK" dirty="0"/>
              <a:t> long the migration run</a:t>
            </a:r>
          </a:p>
          <a:p>
            <a:r>
              <a:rPr lang="da-DK" dirty="0" err="1"/>
              <a:t>Depending</a:t>
            </a:r>
            <a:r>
              <a:rPr lang="da-DK" dirty="0"/>
              <a:t> on </a:t>
            </a:r>
            <a:r>
              <a:rPr lang="da-DK" dirty="0" err="1"/>
              <a:t>co-existence</a:t>
            </a:r>
            <a:r>
              <a:rPr lang="da-DK" dirty="0"/>
              <a:t> </a:t>
            </a:r>
            <a:r>
              <a:rPr lang="da-DK" dirty="0" err="1"/>
              <a:t>during</a:t>
            </a:r>
            <a:r>
              <a:rPr lang="da-DK" dirty="0"/>
              <a:t> the </a:t>
            </a:r>
            <a:r>
              <a:rPr lang="da-DK" dirty="0" err="1"/>
              <a:t>process</a:t>
            </a:r>
            <a:endParaRPr lang="da-DK" dirty="0"/>
          </a:p>
          <a:p>
            <a:endParaRPr lang="da-DK" dirty="0"/>
          </a:p>
        </p:txBody>
      </p:sp>
      <p:sp>
        <p:nvSpPr>
          <p:cNvPr id="4" name="Pladsholder til slidenummer 3"/>
          <p:cNvSpPr>
            <a:spLocks noGrp="1"/>
          </p:cNvSpPr>
          <p:nvPr>
            <p:ph type="sldNum" sz="quarter" idx="5"/>
          </p:nvPr>
        </p:nvSpPr>
        <p:spPr/>
        <p:txBody>
          <a:bodyPr/>
          <a:lstStyle/>
          <a:p>
            <a:fld id="{8AD37EF8-2BEB-4AE9-B3A2-6E4DA51031CA}" type="slidenum">
              <a:rPr lang="da-DK" smtClean="0"/>
              <a:t>12</a:t>
            </a:fld>
            <a:endParaRPr lang="da-DK"/>
          </a:p>
        </p:txBody>
      </p:sp>
    </p:spTree>
    <p:extLst>
      <p:ext uri="{BB962C8B-B14F-4D97-AF65-F5344CB8AC3E}">
        <p14:creationId xmlns:p14="http://schemas.microsoft.com/office/powerpoint/2010/main" val="1231708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slid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6BCC1B9-DEC7-44B2-AA95-AA8242774E62}"/>
              </a:ext>
            </a:extLst>
          </p:cNvPr>
          <p:cNvSpPr>
            <a:spLocks noGrp="1"/>
          </p:cNvSpPr>
          <p:nvPr>
            <p:ph type="ctrTitle"/>
          </p:nvPr>
        </p:nvSpPr>
        <p:spPr>
          <a:xfrm>
            <a:off x="1524000" y="1122363"/>
            <a:ext cx="9144000" cy="2387600"/>
          </a:xfrm>
        </p:spPr>
        <p:txBody>
          <a:bodyPr anchor="b"/>
          <a:lstStyle>
            <a:lvl1pPr algn="ctr">
              <a:defRPr sz="6000"/>
            </a:lvl1pPr>
          </a:lstStyle>
          <a:p>
            <a:r>
              <a:rPr lang="da-DK"/>
              <a:t>Klik for at redigere titeltypografien i masteren</a:t>
            </a:r>
          </a:p>
        </p:txBody>
      </p:sp>
      <p:sp>
        <p:nvSpPr>
          <p:cNvPr id="3" name="Undertitel 2">
            <a:extLst>
              <a:ext uri="{FF2B5EF4-FFF2-40B4-BE49-F238E27FC236}">
                <a16:creationId xmlns:a16="http://schemas.microsoft.com/office/drawing/2014/main" id="{0484759D-F89B-4B27-A886-DE0094B4E2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p>
        </p:txBody>
      </p:sp>
      <p:sp>
        <p:nvSpPr>
          <p:cNvPr id="4" name="Pladsholder til dato 3">
            <a:extLst>
              <a:ext uri="{FF2B5EF4-FFF2-40B4-BE49-F238E27FC236}">
                <a16:creationId xmlns:a16="http://schemas.microsoft.com/office/drawing/2014/main" id="{DB1CEA1D-D723-4A6C-823E-B3BD33399D7D}"/>
              </a:ext>
            </a:extLst>
          </p:cNvPr>
          <p:cNvSpPr>
            <a:spLocks noGrp="1"/>
          </p:cNvSpPr>
          <p:nvPr>
            <p:ph type="dt" sz="half" idx="10"/>
          </p:nvPr>
        </p:nvSpPr>
        <p:spPr/>
        <p:txBody>
          <a:bodyPr/>
          <a:lstStyle/>
          <a:p>
            <a:fld id="{DB6EBD0A-51B3-4967-B98C-9CE9F47AE913}" type="datetimeFigureOut">
              <a:rPr lang="da-DK" smtClean="0"/>
              <a:t>23-03-2022</a:t>
            </a:fld>
            <a:endParaRPr lang="da-DK"/>
          </a:p>
        </p:txBody>
      </p:sp>
      <p:sp>
        <p:nvSpPr>
          <p:cNvPr id="5" name="Pladsholder til sidefod 4">
            <a:extLst>
              <a:ext uri="{FF2B5EF4-FFF2-40B4-BE49-F238E27FC236}">
                <a16:creationId xmlns:a16="http://schemas.microsoft.com/office/drawing/2014/main" id="{DDB4254C-74A8-4AC9-8551-7973A1945CF7}"/>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38F9449C-7EDA-4484-AF8F-095261420C4D}"/>
              </a:ext>
            </a:extLst>
          </p:cNvPr>
          <p:cNvSpPr>
            <a:spLocks noGrp="1"/>
          </p:cNvSpPr>
          <p:nvPr>
            <p:ph type="sldNum" sz="quarter" idx="12"/>
          </p:nvPr>
        </p:nvSpPr>
        <p:spPr/>
        <p:txBody>
          <a:bodyPr/>
          <a:lstStyle/>
          <a:p>
            <a:fld id="{08D226DB-5FB8-4CFE-8832-863160D7C758}" type="slidenum">
              <a:rPr lang="da-DK" smtClean="0"/>
              <a:t>‹nr.›</a:t>
            </a:fld>
            <a:endParaRPr lang="da-DK"/>
          </a:p>
        </p:txBody>
      </p:sp>
    </p:spTree>
    <p:extLst>
      <p:ext uri="{BB962C8B-B14F-4D97-AF65-F5344CB8AC3E}">
        <p14:creationId xmlns:p14="http://schemas.microsoft.com/office/powerpoint/2010/main" val="23313253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og lodret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A332936-066D-49B6-B177-2B467FEFC51A}"/>
              </a:ext>
            </a:extLst>
          </p:cNvPr>
          <p:cNvSpPr>
            <a:spLocks noGrp="1"/>
          </p:cNvSpPr>
          <p:nvPr>
            <p:ph type="title"/>
          </p:nvPr>
        </p:nvSpPr>
        <p:spPr/>
        <p:txBody>
          <a:bodyPr/>
          <a:lstStyle/>
          <a:p>
            <a:r>
              <a:rPr lang="da-DK"/>
              <a:t>Klik for at redigere titeltypografien i masteren</a:t>
            </a:r>
          </a:p>
        </p:txBody>
      </p:sp>
      <p:sp>
        <p:nvSpPr>
          <p:cNvPr id="3" name="Pladsholder til lodret titel 2">
            <a:extLst>
              <a:ext uri="{FF2B5EF4-FFF2-40B4-BE49-F238E27FC236}">
                <a16:creationId xmlns:a16="http://schemas.microsoft.com/office/drawing/2014/main" id="{9A9DC917-9DDB-404F-8783-177AB3ACEDEC}"/>
              </a:ext>
            </a:extLst>
          </p:cNvPr>
          <p:cNvSpPr>
            <a:spLocks noGrp="1"/>
          </p:cNvSpPr>
          <p:nvPr>
            <p:ph type="body" orient="vert" idx="1"/>
          </p:nvPr>
        </p:nvSpPr>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3F1F8609-4F21-4FB8-8EA2-D5648950BF00}"/>
              </a:ext>
            </a:extLst>
          </p:cNvPr>
          <p:cNvSpPr>
            <a:spLocks noGrp="1"/>
          </p:cNvSpPr>
          <p:nvPr>
            <p:ph type="dt" sz="half" idx="10"/>
          </p:nvPr>
        </p:nvSpPr>
        <p:spPr/>
        <p:txBody>
          <a:bodyPr/>
          <a:lstStyle/>
          <a:p>
            <a:fld id="{DB6EBD0A-51B3-4967-B98C-9CE9F47AE913}" type="datetimeFigureOut">
              <a:rPr lang="da-DK" smtClean="0"/>
              <a:t>23-03-2022</a:t>
            </a:fld>
            <a:endParaRPr lang="da-DK"/>
          </a:p>
        </p:txBody>
      </p:sp>
      <p:sp>
        <p:nvSpPr>
          <p:cNvPr id="5" name="Pladsholder til sidefod 4">
            <a:extLst>
              <a:ext uri="{FF2B5EF4-FFF2-40B4-BE49-F238E27FC236}">
                <a16:creationId xmlns:a16="http://schemas.microsoft.com/office/drawing/2014/main" id="{70B50C92-AC1A-4C28-A118-3A409A3DEE50}"/>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76DD7BAF-94DF-4FA9-8E45-39118F486F34}"/>
              </a:ext>
            </a:extLst>
          </p:cNvPr>
          <p:cNvSpPr>
            <a:spLocks noGrp="1"/>
          </p:cNvSpPr>
          <p:nvPr>
            <p:ph type="sldNum" sz="quarter" idx="12"/>
          </p:nvPr>
        </p:nvSpPr>
        <p:spPr/>
        <p:txBody>
          <a:bodyPr/>
          <a:lstStyle/>
          <a:p>
            <a:fld id="{08D226DB-5FB8-4CFE-8832-863160D7C758}" type="slidenum">
              <a:rPr lang="da-DK" smtClean="0"/>
              <a:t>‹nr.›</a:t>
            </a:fld>
            <a:endParaRPr lang="da-DK"/>
          </a:p>
        </p:txBody>
      </p:sp>
    </p:spTree>
    <p:extLst>
      <p:ext uri="{BB962C8B-B14F-4D97-AF65-F5344CB8AC3E}">
        <p14:creationId xmlns:p14="http://schemas.microsoft.com/office/powerpoint/2010/main" val="38223612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et titel og tekst">
    <p:spTree>
      <p:nvGrpSpPr>
        <p:cNvPr id="1" name=""/>
        <p:cNvGrpSpPr/>
        <p:nvPr/>
      </p:nvGrpSpPr>
      <p:grpSpPr>
        <a:xfrm>
          <a:off x="0" y="0"/>
          <a:ext cx="0" cy="0"/>
          <a:chOff x="0" y="0"/>
          <a:chExt cx="0" cy="0"/>
        </a:xfrm>
      </p:grpSpPr>
      <p:sp>
        <p:nvSpPr>
          <p:cNvPr id="2" name="Lodret titel 1">
            <a:extLst>
              <a:ext uri="{FF2B5EF4-FFF2-40B4-BE49-F238E27FC236}">
                <a16:creationId xmlns:a16="http://schemas.microsoft.com/office/drawing/2014/main" id="{2C444E4A-62F5-4480-9A1D-ABCB64F3A947}"/>
              </a:ext>
            </a:extLst>
          </p:cNvPr>
          <p:cNvSpPr>
            <a:spLocks noGrp="1"/>
          </p:cNvSpPr>
          <p:nvPr>
            <p:ph type="title" orient="vert"/>
          </p:nvPr>
        </p:nvSpPr>
        <p:spPr>
          <a:xfrm>
            <a:off x="8724900" y="365125"/>
            <a:ext cx="2628900" cy="5811838"/>
          </a:xfrm>
        </p:spPr>
        <p:txBody>
          <a:bodyPr vert="eaVert"/>
          <a:lstStyle/>
          <a:p>
            <a:r>
              <a:rPr lang="da-DK"/>
              <a:t>Klik for at redigere titeltypografien i masteren</a:t>
            </a:r>
          </a:p>
        </p:txBody>
      </p:sp>
      <p:sp>
        <p:nvSpPr>
          <p:cNvPr id="3" name="Pladsholder til lodret titel 2">
            <a:extLst>
              <a:ext uri="{FF2B5EF4-FFF2-40B4-BE49-F238E27FC236}">
                <a16:creationId xmlns:a16="http://schemas.microsoft.com/office/drawing/2014/main" id="{A36D1AE9-C717-4802-ABEC-75B77D1A209D}"/>
              </a:ext>
            </a:extLst>
          </p:cNvPr>
          <p:cNvSpPr>
            <a:spLocks noGrp="1"/>
          </p:cNvSpPr>
          <p:nvPr>
            <p:ph type="body" orient="vert" idx="1"/>
          </p:nvPr>
        </p:nvSpPr>
        <p:spPr>
          <a:xfrm>
            <a:off x="838200" y="365125"/>
            <a:ext cx="7734300" cy="5811838"/>
          </a:xfrm>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5CFD55E0-52B9-4E3B-9DB3-7EBA2A8DDC28}"/>
              </a:ext>
            </a:extLst>
          </p:cNvPr>
          <p:cNvSpPr>
            <a:spLocks noGrp="1"/>
          </p:cNvSpPr>
          <p:nvPr>
            <p:ph type="dt" sz="half" idx="10"/>
          </p:nvPr>
        </p:nvSpPr>
        <p:spPr/>
        <p:txBody>
          <a:bodyPr/>
          <a:lstStyle/>
          <a:p>
            <a:fld id="{DB6EBD0A-51B3-4967-B98C-9CE9F47AE913}" type="datetimeFigureOut">
              <a:rPr lang="da-DK" smtClean="0"/>
              <a:t>23-03-2022</a:t>
            </a:fld>
            <a:endParaRPr lang="da-DK"/>
          </a:p>
        </p:txBody>
      </p:sp>
      <p:sp>
        <p:nvSpPr>
          <p:cNvPr id="5" name="Pladsholder til sidefod 4">
            <a:extLst>
              <a:ext uri="{FF2B5EF4-FFF2-40B4-BE49-F238E27FC236}">
                <a16:creationId xmlns:a16="http://schemas.microsoft.com/office/drawing/2014/main" id="{D593D214-4755-4855-AE4A-DC33A19E67FC}"/>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ED6BF65C-6B89-46A3-9824-F19AA8ACD295}"/>
              </a:ext>
            </a:extLst>
          </p:cNvPr>
          <p:cNvSpPr>
            <a:spLocks noGrp="1"/>
          </p:cNvSpPr>
          <p:nvPr>
            <p:ph type="sldNum" sz="quarter" idx="12"/>
          </p:nvPr>
        </p:nvSpPr>
        <p:spPr/>
        <p:txBody>
          <a:bodyPr/>
          <a:lstStyle/>
          <a:p>
            <a:fld id="{08D226DB-5FB8-4CFE-8832-863160D7C758}" type="slidenum">
              <a:rPr lang="da-DK" smtClean="0"/>
              <a:t>‹nr.›</a:t>
            </a:fld>
            <a:endParaRPr lang="da-DK"/>
          </a:p>
        </p:txBody>
      </p:sp>
    </p:spTree>
    <p:extLst>
      <p:ext uri="{BB962C8B-B14F-4D97-AF65-F5344CB8AC3E}">
        <p14:creationId xmlns:p14="http://schemas.microsoft.com/office/powerpoint/2010/main" val="3745312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og indholdsobjek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556B3A-6974-411C-B9F0-D74D3C1090F6}"/>
              </a:ext>
            </a:extLst>
          </p:cNvPr>
          <p:cNvSpPr>
            <a:spLocks noGrp="1"/>
          </p:cNvSpPr>
          <p:nvPr>
            <p:ph type="title"/>
          </p:nvPr>
        </p:nvSpPr>
        <p:spPr/>
        <p:txBody>
          <a:bodyPr/>
          <a:lstStyle/>
          <a:p>
            <a:r>
              <a:rPr lang="da-DK"/>
              <a:t>Klik for at redigere titeltypografien i masteren</a:t>
            </a:r>
          </a:p>
        </p:txBody>
      </p:sp>
      <p:sp>
        <p:nvSpPr>
          <p:cNvPr id="3" name="Pladsholder til indhold 2">
            <a:extLst>
              <a:ext uri="{FF2B5EF4-FFF2-40B4-BE49-F238E27FC236}">
                <a16:creationId xmlns:a16="http://schemas.microsoft.com/office/drawing/2014/main" id="{069F5486-07FF-4EEA-A382-136AA2DDEF4D}"/>
              </a:ext>
            </a:extLst>
          </p:cNvPr>
          <p:cNvSpPr>
            <a:spLocks noGrp="1"/>
          </p:cNvSpPr>
          <p:nvPr>
            <p:ph idx="1"/>
          </p:nvPr>
        </p:nvSpPr>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87982835-9007-4DFD-A5FA-CCC6BB015E18}"/>
              </a:ext>
            </a:extLst>
          </p:cNvPr>
          <p:cNvSpPr>
            <a:spLocks noGrp="1"/>
          </p:cNvSpPr>
          <p:nvPr>
            <p:ph type="dt" sz="half" idx="10"/>
          </p:nvPr>
        </p:nvSpPr>
        <p:spPr/>
        <p:txBody>
          <a:bodyPr/>
          <a:lstStyle/>
          <a:p>
            <a:fld id="{DB6EBD0A-51B3-4967-B98C-9CE9F47AE913}" type="datetimeFigureOut">
              <a:rPr lang="da-DK" smtClean="0"/>
              <a:t>23-03-2022</a:t>
            </a:fld>
            <a:endParaRPr lang="da-DK"/>
          </a:p>
        </p:txBody>
      </p:sp>
      <p:sp>
        <p:nvSpPr>
          <p:cNvPr id="5" name="Pladsholder til sidefod 4">
            <a:extLst>
              <a:ext uri="{FF2B5EF4-FFF2-40B4-BE49-F238E27FC236}">
                <a16:creationId xmlns:a16="http://schemas.microsoft.com/office/drawing/2014/main" id="{8E6188F9-41C6-4262-BCE3-C5912FD52B34}"/>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1912FDE8-BF51-45B8-AB3F-6D7D6AAC98F3}"/>
              </a:ext>
            </a:extLst>
          </p:cNvPr>
          <p:cNvSpPr>
            <a:spLocks noGrp="1"/>
          </p:cNvSpPr>
          <p:nvPr>
            <p:ph type="sldNum" sz="quarter" idx="12"/>
          </p:nvPr>
        </p:nvSpPr>
        <p:spPr/>
        <p:txBody>
          <a:bodyPr/>
          <a:lstStyle/>
          <a:p>
            <a:fld id="{08D226DB-5FB8-4CFE-8832-863160D7C758}" type="slidenum">
              <a:rPr lang="da-DK" smtClean="0"/>
              <a:t>‹nr.›</a:t>
            </a:fld>
            <a:endParaRPr lang="da-DK"/>
          </a:p>
        </p:txBody>
      </p:sp>
    </p:spTree>
    <p:extLst>
      <p:ext uri="{BB962C8B-B14F-4D97-AF65-F5344CB8AC3E}">
        <p14:creationId xmlns:p14="http://schemas.microsoft.com/office/powerpoint/2010/main" val="2852811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fsnitsoversk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E18AB54-4293-40A1-ABB2-5ABBC6503B97}"/>
              </a:ext>
            </a:extLst>
          </p:cNvPr>
          <p:cNvSpPr>
            <a:spLocks noGrp="1"/>
          </p:cNvSpPr>
          <p:nvPr>
            <p:ph type="title"/>
          </p:nvPr>
        </p:nvSpPr>
        <p:spPr>
          <a:xfrm>
            <a:off x="831850" y="1709738"/>
            <a:ext cx="10515600" cy="2852737"/>
          </a:xfrm>
        </p:spPr>
        <p:txBody>
          <a:bodyPr anchor="b"/>
          <a:lstStyle>
            <a:lvl1pPr>
              <a:defRPr sz="6000"/>
            </a:lvl1pPr>
          </a:lstStyle>
          <a:p>
            <a:r>
              <a:rPr lang="da-DK"/>
              <a:t>Klik for at redigere titeltypografien i masteren</a:t>
            </a:r>
          </a:p>
        </p:txBody>
      </p:sp>
      <p:sp>
        <p:nvSpPr>
          <p:cNvPr id="3" name="Pladsholder til tekst 2">
            <a:extLst>
              <a:ext uri="{FF2B5EF4-FFF2-40B4-BE49-F238E27FC236}">
                <a16:creationId xmlns:a16="http://schemas.microsoft.com/office/drawing/2014/main" id="{287701E5-DFEB-4777-AFDB-4DF0E14A2A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a-DK"/>
              <a:t>Klik for at redigere teksttypografierne i masteren</a:t>
            </a:r>
          </a:p>
        </p:txBody>
      </p:sp>
      <p:sp>
        <p:nvSpPr>
          <p:cNvPr id="4" name="Pladsholder til dato 3">
            <a:extLst>
              <a:ext uri="{FF2B5EF4-FFF2-40B4-BE49-F238E27FC236}">
                <a16:creationId xmlns:a16="http://schemas.microsoft.com/office/drawing/2014/main" id="{5716CAEC-C8D5-4AD7-A792-1EDD11BE47ED}"/>
              </a:ext>
            </a:extLst>
          </p:cNvPr>
          <p:cNvSpPr>
            <a:spLocks noGrp="1"/>
          </p:cNvSpPr>
          <p:nvPr>
            <p:ph type="dt" sz="half" idx="10"/>
          </p:nvPr>
        </p:nvSpPr>
        <p:spPr/>
        <p:txBody>
          <a:bodyPr/>
          <a:lstStyle/>
          <a:p>
            <a:fld id="{DB6EBD0A-51B3-4967-B98C-9CE9F47AE913}" type="datetimeFigureOut">
              <a:rPr lang="da-DK" smtClean="0"/>
              <a:t>23-03-2022</a:t>
            </a:fld>
            <a:endParaRPr lang="da-DK"/>
          </a:p>
        </p:txBody>
      </p:sp>
      <p:sp>
        <p:nvSpPr>
          <p:cNvPr id="5" name="Pladsholder til sidefod 4">
            <a:extLst>
              <a:ext uri="{FF2B5EF4-FFF2-40B4-BE49-F238E27FC236}">
                <a16:creationId xmlns:a16="http://schemas.microsoft.com/office/drawing/2014/main" id="{5460182D-B4D6-479C-8A34-3382318BFBCF}"/>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E7B6777F-E5C9-4ED2-B6DE-402EF82C8A7F}"/>
              </a:ext>
            </a:extLst>
          </p:cNvPr>
          <p:cNvSpPr>
            <a:spLocks noGrp="1"/>
          </p:cNvSpPr>
          <p:nvPr>
            <p:ph type="sldNum" sz="quarter" idx="12"/>
          </p:nvPr>
        </p:nvSpPr>
        <p:spPr/>
        <p:txBody>
          <a:bodyPr/>
          <a:lstStyle/>
          <a:p>
            <a:fld id="{08D226DB-5FB8-4CFE-8832-863160D7C758}" type="slidenum">
              <a:rPr lang="da-DK" smtClean="0"/>
              <a:t>‹nr.›</a:t>
            </a:fld>
            <a:endParaRPr lang="da-DK"/>
          </a:p>
        </p:txBody>
      </p:sp>
    </p:spTree>
    <p:extLst>
      <p:ext uri="{BB962C8B-B14F-4D97-AF65-F5344CB8AC3E}">
        <p14:creationId xmlns:p14="http://schemas.microsoft.com/office/powerpoint/2010/main" val="1627267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17437FF-5660-49AA-88C7-310A8CA341A3}"/>
              </a:ext>
            </a:extLst>
          </p:cNvPr>
          <p:cNvSpPr>
            <a:spLocks noGrp="1"/>
          </p:cNvSpPr>
          <p:nvPr>
            <p:ph type="title"/>
          </p:nvPr>
        </p:nvSpPr>
        <p:spPr/>
        <p:txBody>
          <a:bodyPr/>
          <a:lstStyle/>
          <a:p>
            <a:r>
              <a:rPr lang="da-DK"/>
              <a:t>Klik for at redigere titeltypografien i masteren</a:t>
            </a:r>
          </a:p>
        </p:txBody>
      </p:sp>
      <p:sp>
        <p:nvSpPr>
          <p:cNvPr id="3" name="Pladsholder til indhold 2">
            <a:extLst>
              <a:ext uri="{FF2B5EF4-FFF2-40B4-BE49-F238E27FC236}">
                <a16:creationId xmlns:a16="http://schemas.microsoft.com/office/drawing/2014/main" id="{3EA4F389-D202-4039-A5DD-F3E61A59EFC8}"/>
              </a:ext>
            </a:extLst>
          </p:cNvPr>
          <p:cNvSpPr>
            <a:spLocks noGrp="1"/>
          </p:cNvSpPr>
          <p:nvPr>
            <p:ph sz="half" idx="1"/>
          </p:nvPr>
        </p:nvSpPr>
        <p:spPr>
          <a:xfrm>
            <a:off x="838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indhold 3">
            <a:extLst>
              <a:ext uri="{FF2B5EF4-FFF2-40B4-BE49-F238E27FC236}">
                <a16:creationId xmlns:a16="http://schemas.microsoft.com/office/drawing/2014/main" id="{9341FBC4-17B9-4426-BFA0-BB9D25689E3A}"/>
              </a:ext>
            </a:extLst>
          </p:cNvPr>
          <p:cNvSpPr>
            <a:spLocks noGrp="1"/>
          </p:cNvSpPr>
          <p:nvPr>
            <p:ph sz="half" idx="2"/>
          </p:nvPr>
        </p:nvSpPr>
        <p:spPr>
          <a:xfrm>
            <a:off x="6172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5" name="Pladsholder til dato 4">
            <a:extLst>
              <a:ext uri="{FF2B5EF4-FFF2-40B4-BE49-F238E27FC236}">
                <a16:creationId xmlns:a16="http://schemas.microsoft.com/office/drawing/2014/main" id="{2DC78ADC-8CC9-4FE0-B5D4-2367D803707B}"/>
              </a:ext>
            </a:extLst>
          </p:cNvPr>
          <p:cNvSpPr>
            <a:spLocks noGrp="1"/>
          </p:cNvSpPr>
          <p:nvPr>
            <p:ph type="dt" sz="half" idx="10"/>
          </p:nvPr>
        </p:nvSpPr>
        <p:spPr/>
        <p:txBody>
          <a:bodyPr/>
          <a:lstStyle/>
          <a:p>
            <a:fld id="{DB6EBD0A-51B3-4967-B98C-9CE9F47AE913}" type="datetimeFigureOut">
              <a:rPr lang="da-DK" smtClean="0"/>
              <a:t>23-03-2022</a:t>
            </a:fld>
            <a:endParaRPr lang="da-DK"/>
          </a:p>
        </p:txBody>
      </p:sp>
      <p:sp>
        <p:nvSpPr>
          <p:cNvPr id="6" name="Pladsholder til sidefod 5">
            <a:extLst>
              <a:ext uri="{FF2B5EF4-FFF2-40B4-BE49-F238E27FC236}">
                <a16:creationId xmlns:a16="http://schemas.microsoft.com/office/drawing/2014/main" id="{CF054E03-B540-4E17-BB33-B8C408CEA6BB}"/>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8BE5E5C1-B802-4E45-AEFB-AA2D56C71508}"/>
              </a:ext>
            </a:extLst>
          </p:cNvPr>
          <p:cNvSpPr>
            <a:spLocks noGrp="1"/>
          </p:cNvSpPr>
          <p:nvPr>
            <p:ph type="sldNum" sz="quarter" idx="12"/>
          </p:nvPr>
        </p:nvSpPr>
        <p:spPr/>
        <p:txBody>
          <a:bodyPr/>
          <a:lstStyle/>
          <a:p>
            <a:fld id="{08D226DB-5FB8-4CFE-8832-863160D7C758}" type="slidenum">
              <a:rPr lang="da-DK" smtClean="0"/>
              <a:t>‹nr.›</a:t>
            </a:fld>
            <a:endParaRPr lang="da-DK"/>
          </a:p>
        </p:txBody>
      </p:sp>
    </p:spTree>
    <p:extLst>
      <p:ext uri="{BB962C8B-B14F-4D97-AF65-F5344CB8AC3E}">
        <p14:creationId xmlns:p14="http://schemas.microsoft.com/office/powerpoint/2010/main" val="759506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2E3666-DEB7-4838-A038-42A504641AAA}"/>
              </a:ext>
            </a:extLst>
          </p:cNvPr>
          <p:cNvSpPr>
            <a:spLocks noGrp="1"/>
          </p:cNvSpPr>
          <p:nvPr>
            <p:ph type="title"/>
          </p:nvPr>
        </p:nvSpPr>
        <p:spPr>
          <a:xfrm>
            <a:off x="839788" y="365125"/>
            <a:ext cx="10515600" cy="1325563"/>
          </a:xfrm>
        </p:spPr>
        <p:txBody>
          <a:bodyPr/>
          <a:lstStyle/>
          <a:p>
            <a:r>
              <a:rPr lang="da-DK"/>
              <a:t>Klik for at redigere titeltypografien i masteren</a:t>
            </a:r>
          </a:p>
        </p:txBody>
      </p:sp>
      <p:sp>
        <p:nvSpPr>
          <p:cNvPr id="3" name="Pladsholder til tekst 2">
            <a:extLst>
              <a:ext uri="{FF2B5EF4-FFF2-40B4-BE49-F238E27FC236}">
                <a16:creationId xmlns:a16="http://schemas.microsoft.com/office/drawing/2014/main" id="{AFB06E1D-4314-4CA1-B098-858C6E4D22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4" name="Pladsholder til indhold 3">
            <a:extLst>
              <a:ext uri="{FF2B5EF4-FFF2-40B4-BE49-F238E27FC236}">
                <a16:creationId xmlns:a16="http://schemas.microsoft.com/office/drawing/2014/main" id="{A1B6A25D-C757-415C-8C40-CFDCC09AC0DE}"/>
              </a:ext>
            </a:extLst>
          </p:cNvPr>
          <p:cNvSpPr>
            <a:spLocks noGrp="1"/>
          </p:cNvSpPr>
          <p:nvPr>
            <p:ph sz="half" idx="2"/>
          </p:nvPr>
        </p:nvSpPr>
        <p:spPr>
          <a:xfrm>
            <a:off x="839788" y="2505075"/>
            <a:ext cx="5157787"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5" name="Pladsholder til tekst 4">
            <a:extLst>
              <a:ext uri="{FF2B5EF4-FFF2-40B4-BE49-F238E27FC236}">
                <a16:creationId xmlns:a16="http://schemas.microsoft.com/office/drawing/2014/main" id="{7CAA70D4-3D03-4257-B88F-3826BD319D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6" name="Pladsholder til indhold 5">
            <a:extLst>
              <a:ext uri="{FF2B5EF4-FFF2-40B4-BE49-F238E27FC236}">
                <a16:creationId xmlns:a16="http://schemas.microsoft.com/office/drawing/2014/main" id="{8BFFA11A-39DE-4013-B307-8F7538BEC935}"/>
              </a:ext>
            </a:extLst>
          </p:cNvPr>
          <p:cNvSpPr>
            <a:spLocks noGrp="1"/>
          </p:cNvSpPr>
          <p:nvPr>
            <p:ph sz="quarter" idx="4"/>
          </p:nvPr>
        </p:nvSpPr>
        <p:spPr>
          <a:xfrm>
            <a:off x="6172200" y="2505075"/>
            <a:ext cx="5183188"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7" name="Pladsholder til dato 6">
            <a:extLst>
              <a:ext uri="{FF2B5EF4-FFF2-40B4-BE49-F238E27FC236}">
                <a16:creationId xmlns:a16="http://schemas.microsoft.com/office/drawing/2014/main" id="{6BAD08C3-A1F8-4C84-9E40-118506838784}"/>
              </a:ext>
            </a:extLst>
          </p:cNvPr>
          <p:cNvSpPr>
            <a:spLocks noGrp="1"/>
          </p:cNvSpPr>
          <p:nvPr>
            <p:ph type="dt" sz="half" idx="10"/>
          </p:nvPr>
        </p:nvSpPr>
        <p:spPr/>
        <p:txBody>
          <a:bodyPr/>
          <a:lstStyle/>
          <a:p>
            <a:fld id="{DB6EBD0A-51B3-4967-B98C-9CE9F47AE913}" type="datetimeFigureOut">
              <a:rPr lang="da-DK" smtClean="0"/>
              <a:t>23-03-2022</a:t>
            </a:fld>
            <a:endParaRPr lang="da-DK"/>
          </a:p>
        </p:txBody>
      </p:sp>
      <p:sp>
        <p:nvSpPr>
          <p:cNvPr id="8" name="Pladsholder til sidefod 7">
            <a:extLst>
              <a:ext uri="{FF2B5EF4-FFF2-40B4-BE49-F238E27FC236}">
                <a16:creationId xmlns:a16="http://schemas.microsoft.com/office/drawing/2014/main" id="{22247E20-446B-48AA-B595-0EC40CDA0C96}"/>
              </a:ext>
            </a:extLst>
          </p:cNvPr>
          <p:cNvSpPr>
            <a:spLocks noGrp="1"/>
          </p:cNvSpPr>
          <p:nvPr>
            <p:ph type="ftr" sz="quarter" idx="11"/>
          </p:nvPr>
        </p:nvSpPr>
        <p:spPr/>
        <p:txBody>
          <a:bodyPr/>
          <a:lstStyle/>
          <a:p>
            <a:endParaRPr lang="da-DK"/>
          </a:p>
        </p:txBody>
      </p:sp>
      <p:sp>
        <p:nvSpPr>
          <p:cNvPr id="9" name="Pladsholder til slidenummer 8">
            <a:extLst>
              <a:ext uri="{FF2B5EF4-FFF2-40B4-BE49-F238E27FC236}">
                <a16:creationId xmlns:a16="http://schemas.microsoft.com/office/drawing/2014/main" id="{045CB381-4596-4419-B33D-6F869E518FCF}"/>
              </a:ext>
            </a:extLst>
          </p:cNvPr>
          <p:cNvSpPr>
            <a:spLocks noGrp="1"/>
          </p:cNvSpPr>
          <p:nvPr>
            <p:ph type="sldNum" sz="quarter" idx="12"/>
          </p:nvPr>
        </p:nvSpPr>
        <p:spPr/>
        <p:txBody>
          <a:bodyPr/>
          <a:lstStyle/>
          <a:p>
            <a:fld id="{08D226DB-5FB8-4CFE-8832-863160D7C758}" type="slidenum">
              <a:rPr lang="da-DK" smtClean="0"/>
              <a:t>‹nr.›</a:t>
            </a:fld>
            <a:endParaRPr lang="da-DK"/>
          </a:p>
        </p:txBody>
      </p:sp>
    </p:spTree>
    <p:extLst>
      <p:ext uri="{BB962C8B-B14F-4D97-AF65-F5344CB8AC3E}">
        <p14:creationId xmlns:p14="http://schemas.microsoft.com/office/powerpoint/2010/main" val="2851548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Ku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C6858B1-1124-4D84-A6ED-1EB25B82960C}"/>
              </a:ext>
            </a:extLst>
          </p:cNvPr>
          <p:cNvSpPr>
            <a:spLocks noGrp="1"/>
          </p:cNvSpPr>
          <p:nvPr>
            <p:ph type="title"/>
          </p:nvPr>
        </p:nvSpPr>
        <p:spPr/>
        <p:txBody>
          <a:bodyPr/>
          <a:lstStyle/>
          <a:p>
            <a:r>
              <a:rPr lang="da-DK"/>
              <a:t>Klik for at redigere titeltypografien i masteren</a:t>
            </a:r>
          </a:p>
        </p:txBody>
      </p:sp>
      <p:sp>
        <p:nvSpPr>
          <p:cNvPr id="3" name="Pladsholder til dato 2">
            <a:extLst>
              <a:ext uri="{FF2B5EF4-FFF2-40B4-BE49-F238E27FC236}">
                <a16:creationId xmlns:a16="http://schemas.microsoft.com/office/drawing/2014/main" id="{2C02F1C1-37BC-4BA2-8886-15FD3776CE4A}"/>
              </a:ext>
            </a:extLst>
          </p:cNvPr>
          <p:cNvSpPr>
            <a:spLocks noGrp="1"/>
          </p:cNvSpPr>
          <p:nvPr>
            <p:ph type="dt" sz="half" idx="10"/>
          </p:nvPr>
        </p:nvSpPr>
        <p:spPr/>
        <p:txBody>
          <a:bodyPr/>
          <a:lstStyle/>
          <a:p>
            <a:fld id="{DB6EBD0A-51B3-4967-B98C-9CE9F47AE913}" type="datetimeFigureOut">
              <a:rPr lang="da-DK" smtClean="0"/>
              <a:t>23-03-2022</a:t>
            </a:fld>
            <a:endParaRPr lang="da-DK"/>
          </a:p>
        </p:txBody>
      </p:sp>
      <p:sp>
        <p:nvSpPr>
          <p:cNvPr id="4" name="Pladsholder til sidefod 3">
            <a:extLst>
              <a:ext uri="{FF2B5EF4-FFF2-40B4-BE49-F238E27FC236}">
                <a16:creationId xmlns:a16="http://schemas.microsoft.com/office/drawing/2014/main" id="{4147221D-1ED8-4404-A29F-8A6F9471EFC1}"/>
              </a:ext>
            </a:extLst>
          </p:cNvPr>
          <p:cNvSpPr>
            <a:spLocks noGrp="1"/>
          </p:cNvSpPr>
          <p:nvPr>
            <p:ph type="ftr" sz="quarter" idx="11"/>
          </p:nvPr>
        </p:nvSpPr>
        <p:spPr/>
        <p:txBody>
          <a:bodyPr/>
          <a:lstStyle/>
          <a:p>
            <a:endParaRPr lang="da-DK"/>
          </a:p>
        </p:txBody>
      </p:sp>
      <p:sp>
        <p:nvSpPr>
          <p:cNvPr id="5" name="Pladsholder til slidenummer 4">
            <a:extLst>
              <a:ext uri="{FF2B5EF4-FFF2-40B4-BE49-F238E27FC236}">
                <a16:creationId xmlns:a16="http://schemas.microsoft.com/office/drawing/2014/main" id="{D2406A85-9259-49D4-A384-EDA231138ACA}"/>
              </a:ext>
            </a:extLst>
          </p:cNvPr>
          <p:cNvSpPr>
            <a:spLocks noGrp="1"/>
          </p:cNvSpPr>
          <p:nvPr>
            <p:ph type="sldNum" sz="quarter" idx="12"/>
          </p:nvPr>
        </p:nvSpPr>
        <p:spPr/>
        <p:txBody>
          <a:bodyPr/>
          <a:lstStyle/>
          <a:p>
            <a:fld id="{08D226DB-5FB8-4CFE-8832-863160D7C758}" type="slidenum">
              <a:rPr lang="da-DK" smtClean="0"/>
              <a:t>‹nr.›</a:t>
            </a:fld>
            <a:endParaRPr lang="da-DK"/>
          </a:p>
        </p:txBody>
      </p:sp>
    </p:spTree>
    <p:extLst>
      <p:ext uri="{BB962C8B-B14F-4D97-AF65-F5344CB8AC3E}">
        <p14:creationId xmlns:p14="http://schemas.microsoft.com/office/powerpoint/2010/main" val="869757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Pladsholder til dato 1">
            <a:extLst>
              <a:ext uri="{FF2B5EF4-FFF2-40B4-BE49-F238E27FC236}">
                <a16:creationId xmlns:a16="http://schemas.microsoft.com/office/drawing/2014/main" id="{332FEC91-145C-44A9-91BA-2F73594EC5D3}"/>
              </a:ext>
            </a:extLst>
          </p:cNvPr>
          <p:cNvSpPr>
            <a:spLocks noGrp="1"/>
          </p:cNvSpPr>
          <p:nvPr>
            <p:ph type="dt" sz="half" idx="10"/>
          </p:nvPr>
        </p:nvSpPr>
        <p:spPr/>
        <p:txBody>
          <a:bodyPr/>
          <a:lstStyle/>
          <a:p>
            <a:fld id="{DB6EBD0A-51B3-4967-B98C-9CE9F47AE913}" type="datetimeFigureOut">
              <a:rPr lang="da-DK" smtClean="0"/>
              <a:t>23-03-2022</a:t>
            </a:fld>
            <a:endParaRPr lang="da-DK"/>
          </a:p>
        </p:txBody>
      </p:sp>
      <p:sp>
        <p:nvSpPr>
          <p:cNvPr id="3" name="Pladsholder til sidefod 2">
            <a:extLst>
              <a:ext uri="{FF2B5EF4-FFF2-40B4-BE49-F238E27FC236}">
                <a16:creationId xmlns:a16="http://schemas.microsoft.com/office/drawing/2014/main" id="{BD8DA3D3-60E7-45E3-8E99-9578B24C69E0}"/>
              </a:ext>
            </a:extLst>
          </p:cNvPr>
          <p:cNvSpPr>
            <a:spLocks noGrp="1"/>
          </p:cNvSpPr>
          <p:nvPr>
            <p:ph type="ftr" sz="quarter" idx="11"/>
          </p:nvPr>
        </p:nvSpPr>
        <p:spPr/>
        <p:txBody>
          <a:bodyPr/>
          <a:lstStyle/>
          <a:p>
            <a:endParaRPr lang="da-DK"/>
          </a:p>
        </p:txBody>
      </p:sp>
      <p:sp>
        <p:nvSpPr>
          <p:cNvPr id="4" name="Pladsholder til slidenummer 3">
            <a:extLst>
              <a:ext uri="{FF2B5EF4-FFF2-40B4-BE49-F238E27FC236}">
                <a16:creationId xmlns:a16="http://schemas.microsoft.com/office/drawing/2014/main" id="{22E6C232-CC77-4EFB-A626-3F6781D2B043}"/>
              </a:ext>
            </a:extLst>
          </p:cNvPr>
          <p:cNvSpPr>
            <a:spLocks noGrp="1"/>
          </p:cNvSpPr>
          <p:nvPr>
            <p:ph type="sldNum" sz="quarter" idx="12"/>
          </p:nvPr>
        </p:nvSpPr>
        <p:spPr/>
        <p:txBody>
          <a:bodyPr/>
          <a:lstStyle/>
          <a:p>
            <a:fld id="{08D226DB-5FB8-4CFE-8832-863160D7C758}" type="slidenum">
              <a:rPr lang="da-DK" smtClean="0"/>
              <a:t>‹nr.›</a:t>
            </a:fld>
            <a:endParaRPr lang="da-DK"/>
          </a:p>
        </p:txBody>
      </p:sp>
    </p:spTree>
    <p:extLst>
      <p:ext uri="{BB962C8B-B14F-4D97-AF65-F5344CB8AC3E}">
        <p14:creationId xmlns:p14="http://schemas.microsoft.com/office/powerpoint/2010/main" val="761415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dhold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DCF8E59-82E9-4A4C-83C7-8CE4E40DC97F}"/>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p>
        </p:txBody>
      </p:sp>
      <p:sp>
        <p:nvSpPr>
          <p:cNvPr id="3" name="Pladsholder til indhold 2">
            <a:extLst>
              <a:ext uri="{FF2B5EF4-FFF2-40B4-BE49-F238E27FC236}">
                <a16:creationId xmlns:a16="http://schemas.microsoft.com/office/drawing/2014/main" id="{0528487C-8FED-400E-B457-FB094C14E1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tekst 3">
            <a:extLst>
              <a:ext uri="{FF2B5EF4-FFF2-40B4-BE49-F238E27FC236}">
                <a16:creationId xmlns:a16="http://schemas.microsoft.com/office/drawing/2014/main" id="{FDBB124B-2E5C-4E40-A453-C25AA8A5EB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AC6D1967-1739-4C22-A313-4C5661D64915}"/>
              </a:ext>
            </a:extLst>
          </p:cNvPr>
          <p:cNvSpPr>
            <a:spLocks noGrp="1"/>
          </p:cNvSpPr>
          <p:nvPr>
            <p:ph type="dt" sz="half" idx="10"/>
          </p:nvPr>
        </p:nvSpPr>
        <p:spPr/>
        <p:txBody>
          <a:bodyPr/>
          <a:lstStyle/>
          <a:p>
            <a:fld id="{DB6EBD0A-51B3-4967-B98C-9CE9F47AE913}" type="datetimeFigureOut">
              <a:rPr lang="da-DK" smtClean="0"/>
              <a:t>23-03-2022</a:t>
            </a:fld>
            <a:endParaRPr lang="da-DK"/>
          </a:p>
        </p:txBody>
      </p:sp>
      <p:sp>
        <p:nvSpPr>
          <p:cNvPr id="6" name="Pladsholder til sidefod 5">
            <a:extLst>
              <a:ext uri="{FF2B5EF4-FFF2-40B4-BE49-F238E27FC236}">
                <a16:creationId xmlns:a16="http://schemas.microsoft.com/office/drawing/2014/main" id="{BF0027AA-BEC4-4B0F-AFE2-2A41C7303348}"/>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6C847F9D-9988-40FE-9EE8-984CBAB4368E}"/>
              </a:ext>
            </a:extLst>
          </p:cNvPr>
          <p:cNvSpPr>
            <a:spLocks noGrp="1"/>
          </p:cNvSpPr>
          <p:nvPr>
            <p:ph type="sldNum" sz="quarter" idx="12"/>
          </p:nvPr>
        </p:nvSpPr>
        <p:spPr/>
        <p:txBody>
          <a:bodyPr/>
          <a:lstStyle/>
          <a:p>
            <a:fld id="{08D226DB-5FB8-4CFE-8832-863160D7C758}" type="slidenum">
              <a:rPr lang="da-DK" smtClean="0"/>
              <a:t>‹nr.›</a:t>
            </a:fld>
            <a:endParaRPr lang="da-DK"/>
          </a:p>
        </p:txBody>
      </p:sp>
    </p:spTree>
    <p:extLst>
      <p:ext uri="{BB962C8B-B14F-4D97-AF65-F5344CB8AC3E}">
        <p14:creationId xmlns:p14="http://schemas.microsoft.com/office/powerpoint/2010/main" val="1436056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7771404-4CA8-4BEE-8A28-1807BAAD2B36}"/>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p>
        </p:txBody>
      </p:sp>
      <p:sp>
        <p:nvSpPr>
          <p:cNvPr id="3" name="Pladsholder til billede 2">
            <a:extLst>
              <a:ext uri="{FF2B5EF4-FFF2-40B4-BE49-F238E27FC236}">
                <a16:creationId xmlns:a16="http://schemas.microsoft.com/office/drawing/2014/main" id="{84F8FF41-91A2-4C50-AB97-BE0C65D0E8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a-DK"/>
          </a:p>
        </p:txBody>
      </p:sp>
      <p:sp>
        <p:nvSpPr>
          <p:cNvPr id="4" name="Pladsholder til tekst 3">
            <a:extLst>
              <a:ext uri="{FF2B5EF4-FFF2-40B4-BE49-F238E27FC236}">
                <a16:creationId xmlns:a16="http://schemas.microsoft.com/office/drawing/2014/main" id="{C3AA9B66-F8CA-40DA-98E6-D9D3822211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FABCD0D1-E7BB-41D0-A7D0-48A2F27E091B}"/>
              </a:ext>
            </a:extLst>
          </p:cNvPr>
          <p:cNvSpPr>
            <a:spLocks noGrp="1"/>
          </p:cNvSpPr>
          <p:nvPr>
            <p:ph type="dt" sz="half" idx="10"/>
          </p:nvPr>
        </p:nvSpPr>
        <p:spPr/>
        <p:txBody>
          <a:bodyPr/>
          <a:lstStyle/>
          <a:p>
            <a:fld id="{DB6EBD0A-51B3-4967-B98C-9CE9F47AE913}" type="datetimeFigureOut">
              <a:rPr lang="da-DK" smtClean="0"/>
              <a:t>23-03-2022</a:t>
            </a:fld>
            <a:endParaRPr lang="da-DK"/>
          </a:p>
        </p:txBody>
      </p:sp>
      <p:sp>
        <p:nvSpPr>
          <p:cNvPr id="6" name="Pladsholder til sidefod 5">
            <a:extLst>
              <a:ext uri="{FF2B5EF4-FFF2-40B4-BE49-F238E27FC236}">
                <a16:creationId xmlns:a16="http://schemas.microsoft.com/office/drawing/2014/main" id="{D7293096-6E91-487E-9357-77B59A379731}"/>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85B28750-F2E8-466D-8303-8E183AE88EC2}"/>
              </a:ext>
            </a:extLst>
          </p:cNvPr>
          <p:cNvSpPr>
            <a:spLocks noGrp="1"/>
          </p:cNvSpPr>
          <p:nvPr>
            <p:ph type="sldNum" sz="quarter" idx="12"/>
          </p:nvPr>
        </p:nvSpPr>
        <p:spPr/>
        <p:txBody>
          <a:bodyPr/>
          <a:lstStyle/>
          <a:p>
            <a:fld id="{08D226DB-5FB8-4CFE-8832-863160D7C758}" type="slidenum">
              <a:rPr lang="da-DK" smtClean="0"/>
              <a:t>‹nr.›</a:t>
            </a:fld>
            <a:endParaRPr lang="da-DK"/>
          </a:p>
        </p:txBody>
      </p:sp>
    </p:spTree>
    <p:extLst>
      <p:ext uri="{BB962C8B-B14F-4D97-AF65-F5344CB8AC3E}">
        <p14:creationId xmlns:p14="http://schemas.microsoft.com/office/powerpoint/2010/main" val="423735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titel 1">
            <a:extLst>
              <a:ext uri="{FF2B5EF4-FFF2-40B4-BE49-F238E27FC236}">
                <a16:creationId xmlns:a16="http://schemas.microsoft.com/office/drawing/2014/main" id="{26E38D9A-3F5A-4692-B756-B51F2CBB6D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a-DK"/>
              <a:t>Klik for at redigere titeltypografien i masteren</a:t>
            </a:r>
          </a:p>
        </p:txBody>
      </p:sp>
      <p:sp>
        <p:nvSpPr>
          <p:cNvPr id="3" name="Pladsholder til tekst 2">
            <a:extLst>
              <a:ext uri="{FF2B5EF4-FFF2-40B4-BE49-F238E27FC236}">
                <a16:creationId xmlns:a16="http://schemas.microsoft.com/office/drawing/2014/main" id="{1499DE42-2999-4BC3-96C7-EDD43E65EF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E3F3AABF-900E-4799-876C-DE36A14D7C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6EBD0A-51B3-4967-B98C-9CE9F47AE913}" type="datetimeFigureOut">
              <a:rPr lang="da-DK" smtClean="0"/>
              <a:t>23-03-2022</a:t>
            </a:fld>
            <a:endParaRPr lang="da-DK"/>
          </a:p>
        </p:txBody>
      </p:sp>
      <p:sp>
        <p:nvSpPr>
          <p:cNvPr id="5" name="Pladsholder til sidefod 4">
            <a:extLst>
              <a:ext uri="{FF2B5EF4-FFF2-40B4-BE49-F238E27FC236}">
                <a16:creationId xmlns:a16="http://schemas.microsoft.com/office/drawing/2014/main" id="{4B4C347F-AA56-42FE-8C68-E72C17185C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Pladsholder til slidenummer 5">
            <a:extLst>
              <a:ext uri="{FF2B5EF4-FFF2-40B4-BE49-F238E27FC236}">
                <a16:creationId xmlns:a16="http://schemas.microsoft.com/office/drawing/2014/main" id="{7797F1BA-DFF5-4693-9BB1-9ABBBD417D4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D226DB-5FB8-4CFE-8832-863160D7C758}" type="slidenum">
              <a:rPr lang="da-DK" smtClean="0"/>
              <a:t>‹nr.›</a:t>
            </a:fld>
            <a:endParaRPr lang="da-DK"/>
          </a:p>
        </p:txBody>
      </p:sp>
    </p:spTree>
    <p:extLst>
      <p:ext uri="{BB962C8B-B14F-4D97-AF65-F5344CB8AC3E}">
        <p14:creationId xmlns:p14="http://schemas.microsoft.com/office/powerpoint/2010/main" val="2771736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6.jpeg"/><Relationship Id="rId7" Type="http://schemas.openxmlformats.org/officeDocument/2006/relationships/diagramColors" Target="../diagrams/colors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25">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Billede 4">
            <a:extLst>
              <a:ext uri="{FF2B5EF4-FFF2-40B4-BE49-F238E27FC236}">
                <a16:creationId xmlns:a16="http://schemas.microsoft.com/office/drawing/2014/main" id="{7AA660A4-8FEB-456E-84F3-D13E688D7836}"/>
              </a:ext>
            </a:extLst>
          </p:cNvPr>
          <p:cNvPicPr>
            <a:picLocks noChangeAspect="1"/>
          </p:cNvPicPr>
          <p:nvPr/>
        </p:nvPicPr>
        <p:blipFill rotWithShape="1">
          <a:blip r:embed="rId2">
            <a:extLst>
              <a:ext uri="{28A0092B-C50C-407E-A947-70E740481C1C}">
                <a14:useLocalDpi xmlns:a14="http://schemas.microsoft.com/office/drawing/2010/main" val="0"/>
              </a:ext>
            </a:extLst>
          </a:blip>
          <a:srcRect t="10271" b="10238"/>
          <a:stretch/>
        </p:blipFill>
        <p:spPr>
          <a:xfrm>
            <a:off x="20" y="10"/>
            <a:ext cx="12191980" cy="6857990"/>
          </a:xfrm>
          <a:prstGeom prst="rect">
            <a:avLst/>
          </a:prstGeom>
        </p:spPr>
      </p:pic>
    </p:spTree>
    <p:extLst>
      <p:ext uri="{BB962C8B-B14F-4D97-AF65-F5344CB8AC3E}">
        <p14:creationId xmlns:p14="http://schemas.microsoft.com/office/powerpoint/2010/main" val="19505542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743D87C-897F-47E1-A412-C8211B3FD864}"/>
              </a:ext>
            </a:extLst>
          </p:cNvPr>
          <p:cNvSpPr>
            <a:spLocks noGrp="1"/>
          </p:cNvSpPr>
          <p:nvPr>
            <p:ph type="title"/>
          </p:nvPr>
        </p:nvSpPr>
        <p:spPr>
          <a:xfrm>
            <a:off x="640080" y="325369"/>
            <a:ext cx="4368602" cy="1956841"/>
          </a:xfrm>
        </p:spPr>
        <p:txBody>
          <a:bodyPr anchor="b">
            <a:normAutofit/>
          </a:bodyPr>
          <a:lstStyle/>
          <a:p>
            <a:r>
              <a:rPr lang="da-DK" sz="4200"/>
              <a:t>What about other services/workloads</a:t>
            </a:r>
          </a:p>
        </p:txBody>
      </p:sp>
      <p:sp>
        <p:nvSpPr>
          <p:cNvPr id="4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Pladsholder til indhold 2">
            <a:extLst>
              <a:ext uri="{FF2B5EF4-FFF2-40B4-BE49-F238E27FC236}">
                <a16:creationId xmlns:a16="http://schemas.microsoft.com/office/drawing/2014/main" id="{E4DB59AB-DBEC-4B12-9A03-3B5B7F2A3260}"/>
              </a:ext>
            </a:extLst>
          </p:cNvPr>
          <p:cNvSpPr>
            <a:spLocks noGrp="1"/>
          </p:cNvSpPr>
          <p:nvPr>
            <p:ph idx="1"/>
          </p:nvPr>
        </p:nvSpPr>
        <p:spPr>
          <a:xfrm>
            <a:off x="640080" y="2872899"/>
            <a:ext cx="4243589" cy="3320668"/>
          </a:xfrm>
        </p:spPr>
        <p:txBody>
          <a:bodyPr>
            <a:normAutofit lnSpcReduction="10000"/>
          </a:bodyPr>
          <a:lstStyle/>
          <a:p>
            <a:r>
              <a:rPr lang="da-DK" sz="2200" dirty="0" err="1"/>
              <a:t>Yammer</a:t>
            </a:r>
            <a:endParaRPr lang="da-DK" sz="2200" dirty="0"/>
          </a:p>
          <a:p>
            <a:r>
              <a:rPr lang="da-DK" sz="2200" dirty="0"/>
              <a:t>Microsoft Information Protection</a:t>
            </a:r>
          </a:p>
          <a:p>
            <a:r>
              <a:rPr lang="da-DK" sz="2200" dirty="0" err="1"/>
              <a:t>Intune</a:t>
            </a:r>
            <a:endParaRPr lang="da-DK" sz="2200" dirty="0"/>
          </a:p>
          <a:p>
            <a:r>
              <a:rPr lang="da-DK" sz="2200" dirty="0"/>
              <a:t>Planner</a:t>
            </a:r>
          </a:p>
          <a:p>
            <a:r>
              <a:rPr lang="da-DK" sz="2200" dirty="0"/>
              <a:t>Stream</a:t>
            </a:r>
          </a:p>
          <a:p>
            <a:r>
              <a:rPr lang="da-DK" sz="2200" dirty="0" err="1"/>
              <a:t>PowerBI</a:t>
            </a:r>
            <a:endParaRPr lang="da-DK" sz="2200" dirty="0"/>
          </a:p>
          <a:p>
            <a:r>
              <a:rPr lang="da-DK" sz="2200" dirty="0" err="1"/>
              <a:t>PowerApps</a:t>
            </a:r>
            <a:endParaRPr lang="da-DK" sz="2200" dirty="0"/>
          </a:p>
          <a:p>
            <a:r>
              <a:rPr lang="da-DK" sz="2200" dirty="0" err="1"/>
              <a:t>PowerAutomate</a:t>
            </a:r>
            <a:endParaRPr lang="da-DK" sz="2200" dirty="0"/>
          </a:p>
          <a:p>
            <a:endParaRPr lang="da-DK" sz="2200" dirty="0"/>
          </a:p>
        </p:txBody>
      </p:sp>
      <p:pic>
        <p:nvPicPr>
          <p:cNvPr id="45" name="Picture 4" descr="Abstract background of green mesh and nodes">
            <a:extLst>
              <a:ext uri="{FF2B5EF4-FFF2-40B4-BE49-F238E27FC236}">
                <a16:creationId xmlns:a16="http://schemas.microsoft.com/office/drawing/2014/main" id="{75FEB60F-1B31-4212-830D-0FCA1F474B95}"/>
              </a:ext>
            </a:extLst>
          </p:cNvPr>
          <p:cNvPicPr>
            <a:picLocks noChangeAspect="1"/>
          </p:cNvPicPr>
          <p:nvPr/>
        </p:nvPicPr>
        <p:blipFill rotWithShape="1">
          <a:blip r:embed="rId3"/>
          <a:srcRect r="33047"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789775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Flowchart: Document 27">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3D31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C0484831-01B2-4B36-95F7-FE659B248E93}"/>
              </a:ext>
            </a:extLst>
          </p:cNvPr>
          <p:cNvSpPr>
            <a:spLocks noGrp="1"/>
          </p:cNvSpPr>
          <p:nvPr>
            <p:ph type="title"/>
          </p:nvPr>
        </p:nvSpPr>
        <p:spPr>
          <a:xfrm>
            <a:off x="838200" y="171162"/>
            <a:ext cx="2840182" cy="2371148"/>
          </a:xfrm>
        </p:spPr>
        <p:txBody>
          <a:bodyPr vert="horz" lIns="91440" tIns="45720" rIns="91440" bIns="45720" rtlCol="0" anchor="ctr">
            <a:normAutofit/>
          </a:bodyPr>
          <a:lstStyle/>
          <a:p>
            <a:r>
              <a:rPr lang="en-US" sz="3200" kern="1200" dirty="0">
                <a:solidFill>
                  <a:srgbClr val="FFFFFF"/>
                </a:solidFill>
                <a:latin typeface="+mj-lt"/>
                <a:ea typeface="+mj-ea"/>
                <a:cs typeface="+mj-cs"/>
              </a:rPr>
              <a:t>Migration</a:t>
            </a:r>
            <a:br>
              <a:rPr lang="en-US" sz="3200" kern="1200" dirty="0">
                <a:solidFill>
                  <a:srgbClr val="FFFFFF"/>
                </a:solidFill>
                <a:latin typeface="+mj-lt"/>
                <a:ea typeface="+mj-ea"/>
                <a:cs typeface="+mj-cs"/>
              </a:rPr>
            </a:br>
            <a:r>
              <a:rPr lang="en-US" sz="3200" kern="1200" dirty="0">
                <a:solidFill>
                  <a:srgbClr val="FFFFFF"/>
                </a:solidFill>
                <a:latin typeface="+mj-lt"/>
                <a:ea typeface="+mj-ea"/>
                <a:cs typeface="+mj-cs"/>
              </a:rPr>
              <a:t>Scenarios</a:t>
            </a:r>
          </a:p>
        </p:txBody>
      </p:sp>
      <p:pic>
        <p:nvPicPr>
          <p:cNvPr id="9" name="Billede 8">
            <a:extLst>
              <a:ext uri="{FF2B5EF4-FFF2-40B4-BE49-F238E27FC236}">
                <a16:creationId xmlns:a16="http://schemas.microsoft.com/office/drawing/2014/main" id="{CD5349A7-AF11-48BF-BCBE-0DC4E2457A25}"/>
              </a:ext>
            </a:extLst>
          </p:cNvPr>
          <p:cNvPicPr>
            <a:picLocks noChangeAspect="1"/>
          </p:cNvPicPr>
          <p:nvPr/>
        </p:nvPicPr>
        <p:blipFill>
          <a:blip r:embed="rId3"/>
          <a:stretch>
            <a:fillRect/>
          </a:stretch>
        </p:blipFill>
        <p:spPr>
          <a:xfrm>
            <a:off x="3893145" y="797442"/>
            <a:ext cx="8199832" cy="5124893"/>
          </a:xfrm>
          <a:prstGeom prst="rect">
            <a:avLst/>
          </a:prstGeom>
        </p:spPr>
      </p:pic>
    </p:spTree>
    <p:extLst>
      <p:ext uri="{BB962C8B-B14F-4D97-AF65-F5344CB8AC3E}">
        <p14:creationId xmlns:p14="http://schemas.microsoft.com/office/powerpoint/2010/main" val="2816378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FD41A5DF-270F-4E6D-984C-31F22980FBC8}"/>
              </a:ext>
            </a:extLst>
          </p:cNvPr>
          <p:cNvSpPr>
            <a:spLocks noGrp="1"/>
          </p:cNvSpPr>
          <p:nvPr>
            <p:ph type="title"/>
          </p:nvPr>
        </p:nvSpPr>
        <p:spPr>
          <a:xfrm>
            <a:off x="586478" y="1683756"/>
            <a:ext cx="3115265" cy="2396359"/>
          </a:xfrm>
        </p:spPr>
        <p:txBody>
          <a:bodyPr anchor="b">
            <a:normAutofit/>
          </a:bodyPr>
          <a:lstStyle/>
          <a:p>
            <a:pPr algn="r"/>
            <a:r>
              <a:rPr lang="da-DK" sz="4000">
                <a:solidFill>
                  <a:srgbClr val="FFFFFF"/>
                </a:solidFill>
              </a:rPr>
              <a:t>Migration Approach</a:t>
            </a:r>
          </a:p>
        </p:txBody>
      </p:sp>
      <p:graphicFrame>
        <p:nvGraphicFramePr>
          <p:cNvPr id="5" name="Pladsholder til indhold 2">
            <a:extLst>
              <a:ext uri="{FF2B5EF4-FFF2-40B4-BE49-F238E27FC236}">
                <a16:creationId xmlns:a16="http://schemas.microsoft.com/office/drawing/2014/main" id="{897E3942-7C15-4410-AD03-F8868C64435C}"/>
              </a:ext>
            </a:extLst>
          </p:cNvPr>
          <p:cNvGraphicFramePr>
            <a:graphicFrameLocks noGrp="1"/>
          </p:cNvGraphicFramePr>
          <p:nvPr>
            <p:ph idx="1"/>
            <p:extLst>
              <p:ext uri="{D42A27DB-BD31-4B8C-83A1-F6EECF244321}">
                <p14:modId xmlns:p14="http://schemas.microsoft.com/office/powerpoint/2010/main" val="3052689485"/>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49283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DDEF810-FBAE-4C80-B905-316331395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46">
            <a:extLst>
              <a:ext uri="{FF2B5EF4-FFF2-40B4-BE49-F238E27FC236}">
                <a16:creationId xmlns:a16="http://schemas.microsoft.com/office/drawing/2014/main" id="{FD8C7A0F-D774-4978-AA9C-7E703C2F4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344168"/>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47">
            <a:extLst>
              <a:ext uri="{FF2B5EF4-FFF2-40B4-BE49-F238E27FC236}">
                <a16:creationId xmlns:a16="http://schemas.microsoft.com/office/drawing/2014/main" id="{61C7310A-3A42-4F75-8058-7F39E52B1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344168"/>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14">
            <a:extLst>
              <a:ext uri="{FF2B5EF4-FFF2-40B4-BE49-F238E27FC236}">
                <a16:creationId xmlns:a16="http://schemas.microsoft.com/office/drawing/2014/main" id="{27D88313-56C7-45D8-8D97-2F5CCBF996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1544897" cy="117957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el 1">
            <a:extLst>
              <a:ext uri="{FF2B5EF4-FFF2-40B4-BE49-F238E27FC236}">
                <a16:creationId xmlns:a16="http://schemas.microsoft.com/office/drawing/2014/main" id="{1E814342-61D2-40CB-8F59-F9791A582E40}"/>
              </a:ext>
            </a:extLst>
          </p:cNvPr>
          <p:cNvSpPr>
            <a:spLocks noGrp="1"/>
          </p:cNvSpPr>
          <p:nvPr>
            <p:ph type="title"/>
          </p:nvPr>
        </p:nvSpPr>
        <p:spPr>
          <a:xfrm>
            <a:off x="1047280" y="788894"/>
            <a:ext cx="10306520" cy="880730"/>
          </a:xfrm>
        </p:spPr>
        <p:txBody>
          <a:bodyPr>
            <a:normAutofit/>
          </a:bodyPr>
          <a:lstStyle/>
          <a:p>
            <a:r>
              <a:rPr lang="da-DK" sz="4000">
                <a:solidFill>
                  <a:srgbClr val="FFFFFF"/>
                </a:solidFill>
              </a:rPr>
              <a:t>Big Bang</a:t>
            </a:r>
          </a:p>
        </p:txBody>
      </p:sp>
      <p:graphicFrame>
        <p:nvGraphicFramePr>
          <p:cNvPr id="5" name="Pladsholder til indhold 2">
            <a:extLst>
              <a:ext uri="{FF2B5EF4-FFF2-40B4-BE49-F238E27FC236}">
                <a16:creationId xmlns:a16="http://schemas.microsoft.com/office/drawing/2014/main" id="{5F134971-0BB9-43B8-B3B1-8C08721F9B3A}"/>
              </a:ext>
            </a:extLst>
          </p:cNvPr>
          <p:cNvGraphicFramePr>
            <a:graphicFrameLocks noGrp="1"/>
          </p:cNvGraphicFramePr>
          <p:nvPr>
            <p:ph idx="1"/>
            <p:extLst>
              <p:ext uri="{D42A27DB-BD31-4B8C-83A1-F6EECF244321}">
                <p14:modId xmlns:p14="http://schemas.microsoft.com/office/powerpoint/2010/main" val="715006928"/>
              </p:ext>
            </p:extLst>
          </p:nvPr>
        </p:nvGraphicFramePr>
        <p:xfrm>
          <a:off x="1047280" y="2189664"/>
          <a:ext cx="10095789" cy="40326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756728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DDEF810-FBAE-4C80-B905-316331395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46">
            <a:extLst>
              <a:ext uri="{FF2B5EF4-FFF2-40B4-BE49-F238E27FC236}">
                <a16:creationId xmlns:a16="http://schemas.microsoft.com/office/drawing/2014/main" id="{FD8C7A0F-D774-4978-AA9C-7E703C2F4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344168"/>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47">
            <a:extLst>
              <a:ext uri="{FF2B5EF4-FFF2-40B4-BE49-F238E27FC236}">
                <a16:creationId xmlns:a16="http://schemas.microsoft.com/office/drawing/2014/main" id="{61C7310A-3A42-4F75-8058-7F39E52B1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344168"/>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14">
            <a:extLst>
              <a:ext uri="{FF2B5EF4-FFF2-40B4-BE49-F238E27FC236}">
                <a16:creationId xmlns:a16="http://schemas.microsoft.com/office/drawing/2014/main" id="{27D88313-56C7-45D8-8D97-2F5CCBF996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1544897" cy="117957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el 1">
            <a:extLst>
              <a:ext uri="{FF2B5EF4-FFF2-40B4-BE49-F238E27FC236}">
                <a16:creationId xmlns:a16="http://schemas.microsoft.com/office/drawing/2014/main" id="{19ACE6CD-7C24-47DE-82AA-FEDE67770483}"/>
              </a:ext>
            </a:extLst>
          </p:cNvPr>
          <p:cNvSpPr>
            <a:spLocks noGrp="1"/>
          </p:cNvSpPr>
          <p:nvPr>
            <p:ph type="title"/>
          </p:nvPr>
        </p:nvSpPr>
        <p:spPr>
          <a:xfrm>
            <a:off x="1047280" y="788894"/>
            <a:ext cx="10306520" cy="880730"/>
          </a:xfrm>
        </p:spPr>
        <p:txBody>
          <a:bodyPr>
            <a:normAutofit/>
          </a:bodyPr>
          <a:lstStyle/>
          <a:p>
            <a:r>
              <a:rPr lang="da-DK" sz="4000">
                <a:solidFill>
                  <a:srgbClr val="FFFFFF"/>
                </a:solidFill>
              </a:rPr>
              <a:t>Sequential</a:t>
            </a:r>
          </a:p>
        </p:txBody>
      </p:sp>
      <p:graphicFrame>
        <p:nvGraphicFramePr>
          <p:cNvPr id="5" name="Pladsholder til indhold 2">
            <a:extLst>
              <a:ext uri="{FF2B5EF4-FFF2-40B4-BE49-F238E27FC236}">
                <a16:creationId xmlns:a16="http://schemas.microsoft.com/office/drawing/2014/main" id="{71E72F25-C0F7-4B8C-836B-33B15DA14426}"/>
              </a:ext>
            </a:extLst>
          </p:cNvPr>
          <p:cNvGraphicFramePr>
            <a:graphicFrameLocks noGrp="1"/>
          </p:cNvGraphicFramePr>
          <p:nvPr>
            <p:ph idx="1"/>
            <p:extLst>
              <p:ext uri="{D42A27DB-BD31-4B8C-83A1-F6EECF244321}">
                <p14:modId xmlns:p14="http://schemas.microsoft.com/office/powerpoint/2010/main" val="2884044513"/>
              </p:ext>
            </p:extLst>
          </p:nvPr>
        </p:nvGraphicFramePr>
        <p:xfrm>
          <a:off x="1047280" y="2189664"/>
          <a:ext cx="10095789" cy="40326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05717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D5168BE4-8EB1-471D-AAA5-D44CDB1AB88B}"/>
              </a:ext>
            </a:extLst>
          </p:cNvPr>
          <p:cNvSpPr>
            <a:spLocks noGrp="1"/>
          </p:cNvSpPr>
          <p:nvPr>
            <p:ph type="title"/>
          </p:nvPr>
        </p:nvSpPr>
        <p:spPr>
          <a:xfrm>
            <a:off x="1371597" y="348865"/>
            <a:ext cx="10044023" cy="877729"/>
          </a:xfrm>
        </p:spPr>
        <p:txBody>
          <a:bodyPr anchor="ctr">
            <a:normAutofit/>
          </a:bodyPr>
          <a:lstStyle/>
          <a:p>
            <a:r>
              <a:rPr lang="da-DK" sz="4000" dirty="0" err="1">
                <a:solidFill>
                  <a:srgbClr val="FFFFFF"/>
                </a:solidFill>
              </a:rPr>
              <a:t>Important</a:t>
            </a:r>
            <a:r>
              <a:rPr lang="da-DK" sz="4000" dirty="0">
                <a:solidFill>
                  <a:srgbClr val="FFFFFF"/>
                </a:solidFill>
              </a:rPr>
              <a:t> Decisions</a:t>
            </a:r>
          </a:p>
        </p:txBody>
      </p:sp>
      <p:graphicFrame>
        <p:nvGraphicFramePr>
          <p:cNvPr id="5" name="Pladsholder til indhold 2">
            <a:extLst>
              <a:ext uri="{FF2B5EF4-FFF2-40B4-BE49-F238E27FC236}">
                <a16:creationId xmlns:a16="http://schemas.microsoft.com/office/drawing/2014/main" id="{E9257383-560B-4B22-8E02-C2D9C4AD4305}"/>
              </a:ext>
            </a:extLst>
          </p:cNvPr>
          <p:cNvGraphicFramePr>
            <a:graphicFrameLocks noGrp="1"/>
          </p:cNvGraphicFramePr>
          <p:nvPr>
            <p:ph idx="1"/>
            <p:extLst>
              <p:ext uri="{D42A27DB-BD31-4B8C-83A1-F6EECF244321}">
                <p14:modId xmlns:p14="http://schemas.microsoft.com/office/powerpoint/2010/main" val="571295987"/>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641306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erial view of container ship">
            <a:extLst>
              <a:ext uri="{FF2B5EF4-FFF2-40B4-BE49-F238E27FC236}">
                <a16:creationId xmlns:a16="http://schemas.microsoft.com/office/drawing/2014/main" id="{D81E3801-9A45-4C37-9159-ACF148932E6F}"/>
              </a:ext>
            </a:extLst>
          </p:cNvPr>
          <p:cNvPicPr>
            <a:picLocks noChangeAspect="1"/>
          </p:cNvPicPr>
          <p:nvPr/>
        </p:nvPicPr>
        <p:blipFill rotWithShape="1">
          <a:blip r:embed="rId3">
            <a:alphaModFix amt="50000"/>
          </a:blip>
          <a:srcRect/>
          <a:stretch/>
        </p:blipFill>
        <p:spPr>
          <a:xfrm>
            <a:off x="20" y="10"/>
            <a:ext cx="12191980" cy="6857990"/>
          </a:xfrm>
          <a:prstGeom prst="rect">
            <a:avLst/>
          </a:prstGeom>
        </p:spPr>
      </p:pic>
      <p:sp>
        <p:nvSpPr>
          <p:cNvPr id="2" name="Titel 1">
            <a:extLst>
              <a:ext uri="{FF2B5EF4-FFF2-40B4-BE49-F238E27FC236}">
                <a16:creationId xmlns:a16="http://schemas.microsoft.com/office/drawing/2014/main" id="{31DD82E4-756D-4649-B156-93FD3EAA3F3C}"/>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a:solidFill>
                  <a:srgbClr val="FFFFFF"/>
                </a:solidFill>
              </a:rPr>
              <a:t>Migration of the services</a:t>
            </a:r>
          </a:p>
        </p:txBody>
      </p:sp>
    </p:spTree>
    <p:extLst>
      <p:ext uri="{BB962C8B-B14F-4D97-AF65-F5344CB8AC3E}">
        <p14:creationId xmlns:p14="http://schemas.microsoft.com/office/powerpoint/2010/main" val="275530007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B7FCC7B0-7D06-41B0-9E39-158D13732BBE}"/>
              </a:ext>
            </a:extLst>
          </p:cNvPr>
          <p:cNvSpPr>
            <a:spLocks noGrp="1"/>
          </p:cNvSpPr>
          <p:nvPr>
            <p:ph type="title"/>
          </p:nvPr>
        </p:nvSpPr>
        <p:spPr>
          <a:xfrm>
            <a:off x="838201" y="345810"/>
            <a:ext cx="5120561" cy="1325563"/>
          </a:xfrm>
        </p:spPr>
        <p:txBody>
          <a:bodyPr>
            <a:normAutofit/>
          </a:bodyPr>
          <a:lstStyle/>
          <a:p>
            <a:r>
              <a:rPr lang="da-DK" dirty="0"/>
              <a:t>Identity</a:t>
            </a:r>
          </a:p>
        </p:txBody>
      </p:sp>
      <p:sp>
        <p:nvSpPr>
          <p:cNvPr id="3" name="Pladsholder til indhold 2">
            <a:extLst>
              <a:ext uri="{FF2B5EF4-FFF2-40B4-BE49-F238E27FC236}">
                <a16:creationId xmlns:a16="http://schemas.microsoft.com/office/drawing/2014/main" id="{87B4649B-3BF7-48E0-B5EA-E516B3CC58F0}"/>
              </a:ext>
            </a:extLst>
          </p:cNvPr>
          <p:cNvSpPr>
            <a:spLocks noGrp="1"/>
          </p:cNvSpPr>
          <p:nvPr>
            <p:ph idx="1"/>
          </p:nvPr>
        </p:nvSpPr>
        <p:spPr>
          <a:xfrm>
            <a:off x="838201" y="1825625"/>
            <a:ext cx="5092194" cy="4351338"/>
          </a:xfrm>
        </p:spPr>
        <p:txBody>
          <a:bodyPr vert="horz" lIns="91440" tIns="45720" rIns="91440" bIns="45720" rtlCol="0">
            <a:normAutofit/>
          </a:bodyPr>
          <a:lstStyle/>
          <a:p>
            <a:r>
              <a:rPr lang="da-DK" dirty="0" err="1">
                <a:cs typeface="Calibri"/>
              </a:rPr>
              <a:t>Creating</a:t>
            </a:r>
            <a:r>
              <a:rPr lang="da-DK" dirty="0">
                <a:cs typeface="Calibri"/>
              </a:rPr>
              <a:t> Users in the new </a:t>
            </a:r>
            <a:r>
              <a:rPr lang="da-DK" dirty="0" err="1">
                <a:cs typeface="Calibri"/>
              </a:rPr>
              <a:t>tenant</a:t>
            </a:r>
            <a:r>
              <a:rPr lang="da-DK" dirty="0">
                <a:cs typeface="Calibri"/>
              </a:rPr>
              <a:t> and </a:t>
            </a:r>
            <a:r>
              <a:rPr lang="da-DK" dirty="0" err="1">
                <a:cs typeface="Calibri"/>
              </a:rPr>
              <a:t>environment</a:t>
            </a:r>
            <a:endParaRPr lang="da-DK" dirty="0">
              <a:cs typeface="Calibri"/>
            </a:endParaRPr>
          </a:p>
          <a:p>
            <a:endParaRPr lang="da-DK" dirty="0">
              <a:cs typeface="Calibri"/>
            </a:endParaRPr>
          </a:p>
          <a:p>
            <a:r>
              <a:rPr lang="da-DK" dirty="0">
                <a:cs typeface="Calibri"/>
              </a:rPr>
              <a:t>Cloud-</a:t>
            </a:r>
            <a:r>
              <a:rPr lang="da-DK" dirty="0" err="1">
                <a:cs typeface="Calibri"/>
              </a:rPr>
              <a:t>Only</a:t>
            </a:r>
            <a:endParaRPr lang="da-DK" dirty="0">
              <a:cs typeface="Calibri"/>
            </a:endParaRPr>
          </a:p>
          <a:p>
            <a:r>
              <a:rPr lang="da-DK" dirty="0">
                <a:cs typeface="Calibri"/>
              </a:rPr>
              <a:t>Active Directory</a:t>
            </a:r>
          </a:p>
          <a:p>
            <a:r>
              <a:rPr lang="da-DK" dirty="0">
                <a:cs typeface="Calibri"/>
              </a:rPr>
              <a:t>Federated</a:t>
            </a:r>
          </a:p>
          <a:p>
            <a:pPr marL="0" indent="0">
              <a:buNone/>
            </a:pPr>
            <a:endParaRPr lang="da-DK" dirty="0">
              <a:cs typeface="Calibri"/>
            </a:endParaRPr>
          </a:p>
        </p:txBody>
      </p:sp>
      <p:sp>
        <p:nvSpPr>
          <p:cNvPr id="73" name="Oval 72">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10242" name="Picture 2" descr="Improved Microsoft Azure AD Integration - 4me">
            <a:extLst>
              <a:ext uri="{FF2B5EF4-FFF2-40B4-BE49-F238E27FC236}">
                <a16:creationId xmlns:a16="http://schemas.microsoft.com/office/drawing/2014/main" id="{45E69A88-1DAC-4211-9757-E4F5F34E8FE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740" r="1" b="1"/>
          <a:stretch/>
        </p:blipFill>
        <p:spPr bwMode="auto">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sp>
        <p:nvSpPr>
          <p:cNvPr id="75" name="Arc 74">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5" name="Picture 4" descr="Geometric white clouds on a blue sky">
            <a:extLst>
              <a:ext uri="{FF2B5EF4-FFF2-40B4-BE49-F238E27FC236}">
                <a16:creationId xmlns:a16="http://schemas.microsoft.com/office/drawing/2014/main" id="{92A53E08-D025-451B-B499-4BC401F56E2B}"/>
              </a:ext>
            </a:extLst>
          </p:cNvPr>
          <p:cNvPicPr>
            <a:picLocks noChangeAspect="1"/>
          </p:cNvPicPr>
          <p:nvPr/>
        </p:nvPicPr>
        <p:blipFill rotWithShape="1">
          <a:blip r:embed="rId4"/>
          <a:srcRect r="12245" b="-4"/>
          <a:stretch/>
        </p:blipFill>
        <p:spPr>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p:spPr>
      </p:pic>
    </p:spTree>
    <p:extLst>
      <p:ext uri="{BB962C8B-B14F-4D97-AF65-F5344CB8AC3E}">
        <p14:creationId xmlns:p14="http://schemas.microsoft.com/office/powerpoint/2010/main" val="394175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0" name="Rectangle 70">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DE6FB09-93DE-4F73-B7E2-775F61729B0C}"/>
              </a:ext>
            </a:extLst>
          </p:cNvPr>
          <p:cNvSpPr>
            <a:spLocks noGrp="1"/>
          </p:cNvSpPr>
          <p:nvPr>
            <p:ph type="title"/>
          </p:nvPr>
        </p:nvSpPr>
        <p:spPr>
          <a:xfrm>
            <a:off x="6513788" y="365125"/>
            <a:ext cx="4840010" cy="1807305"/>
          </a:xfrm>
        </p:spPr>
        <p:txBody>
          <a:bodyPr>
            <a:normAutofit/>
          </a:bodyPr>
          <a:lstStyle/>
          <a:p>
            <a:r>
              <a:rPr lang="da-DK"/>
              <a:t>Exchange Migration</a:t>
            </a:r>
            <a:endParaRPr lang="da-DK" dirty="0"/>
          </a:p>
        </p:txBody>
      </p:sp>
      <p:pic>
        <p:nvPicPr>
          <p:cNvPr id="1026" name="Picture 2">
            <a:extLst>
              <a:ext uri="{FF2B5EF4-FFF2-40B4-BE49-F238E27FC236}">
                <a16:creationId xmlns:a16="http://schemas.microsoft.com/office/drawing/2014/main" id="{52D5A6C4-ABC4-4A6F-9068-3E0BE7D225C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2181" b="-2"/>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Pladsholder til indhold 2">
            <a:extLst>
              <a:ext uri="{FF2B5EF4-FFF2-40B4-BE49-F238E27FC236}">
                <a16:creationId xmlns:a16="http://schemas.microsoft.com/office/drawing/2014/main" id="{4CE9DE31-78B8-4624-9876-15176ACF655B}"/>
              </a:ext>
            </a:extLst>
          </p:cNvPr>
          <p:cNvSpPr>
            <a:spLocks noGrp="1"/>
          </p:cNvSpPr>
          <p:nvPr>
            <p:ph idx="1"/>
          </p:nvPr>
        </p:nvSpPr>
        <p:spPr>
          <a:xfrm>
            <a:off x="6513788" y="2333297"/>
            <a:ext cx="4840010" cy="3843666"/>
          </a:xfrm>
        </p:spPr>
        <p:txBody>
          <a:bodyPr vert="horz" lIns="91440" tIns="45720" rIns="91440" bIns="45720" rtlCol="0">
            <a:normAutofit/>
          </a:bodyPr>
          <a:lstStyle/>
          <a:p>
            <a:r>
              <a:rPr lang="da-DK" sz="2000" dirty="0" err="1"/>
              <a:t>Mailboxes</a:t>
            </a:r>
            <a:endParaRPr lang="da-DK" sz="2000" dirty="0"/>
          </a:p>
          <a:p>
            <a:r>
              <a:rPr lang="da-DK" sz="2000" dirty="0"/>
              <a:t>Shared </a:t>
            </a:r>
            <a:r>
              <a:rPr lang="da-DK" sz="2000" dirty="0" err="1"/>
              <a:t>Mailboxes</a:t>
            </a:r>
            <a:endParaRPr lang="da-DK" sz="2000" dirty="0"/>
          </a:p>
          <a:p>
            <a:r>
              <a:rPr lang="da-DK" sz="2000" dirty="0"/>
              <a:t>Rooms and Equipment</a:t>
            </a:r>
          </a:p>
          <a:p>
            <a:r>
              <a:rPr lang="da-DK" sz="2000" dirty="0"/>
              <a:t>Groups</a:t>
            </a:r>
          </a:p>
          <a:p>
            <a:r>
              <a:rPr lang="da-DK" sz="2000" dirty="0"/>
              <a:t>Meetings</a:t>
            </a:r>
          </a:p>
          <a:p>
            <a:r>
              <a:rPr lang="da-DK" sz="2000" dirty="0">
                <a:cs typeface="Calibri" panose="020F0502020204030204"/>
              </a:rPr>
              <a:t>Mailbox Permissions and Delegations</a:t>
            </a:r>
          </a:p>
          <a:p>
            <a:r>
              <a:rPr lang="da-DK" sz="2000" dirty="0">
                <a:cs typeface="Calibri" panose="020F0502020204030204"/>
              </a:rPr>
              <a:t>Public Folders</a:t>
            </a:r>
          </a:p>
          <a:p>
            <a:pPr marL="0" indent="0">
              <a:buNone/>
            </a:pPr>
            <a:endParaRPr lang="da-DK" sz="2000" dirty="0">
              <a:cs typeface="Calibri" panose="020F0502020204030204"/>
            </a:endParaRPr>
          </a:p>
        </p:txBody>
      </p:sp>
    </p:spTree>
    <p:extLst>
      <p:ext uri="{BB962C8B-B14F-4D97-AF65-F5344CB8AC3E}">
        <p14:creationId xmlns:p14="http://schemas.microsoft.com/office/powerpoint/2010/main" val="6211431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897937B-6453-40FD-8619-69E78D28B92D}"/>
              </a:ext>
            </a:extLst>
          </p:cNvPr>
          <p:cNvSpPr>
            <a:spLocks noGrp="1"/>
          </p:cNvSpPr>
          <p:nvPr>
            <p:ph type="title"/>
          </p:nvPr>
        </p:nvSpPr>
        <p:spPr>
          <a:xfrm>
            <a:off x="838201" y="365125"/>
            <a:ext cx="5251316" cy="1807305"/>
          </a:xfrm>
        </p:spPr>
        <p:txBody>
          <a:bodyPr>
            <a:normAutofit/>
          </a:bodyPr>
          <a:lstStyle/>
          <a:p>
            <a:r>
              <a:rPr lang="da-DK" dirty="0"/>
              <a:t>E-mail </a:t>
            </a:r>
            <a:r>
              <a:rPr lang="da-DK" dirty="0" err="1"/>
              <a:t>planning</a:t>
            </a:r>
            <a:endParaRPr lang="da-DK" dirty="0"/>
          </a:p>
        </p:txBody>
      </p:sp>
      <p:sp>
        <p:nvSpPr>
          <p:cNvPr id="3" name="Pladsholder til indhold 2">
            <a:extLst>
              <a:ext uri="{FF2B5EF4-FFF2-40B4-BE49-F238E27FC236}">
                <a16:creationId xmlns:a16="http://schemas.microsoft.com/office/drawing/2014/main" id="{71ECDB04-14B9-47C4-99AF-D5EBB19D452E}"/>
              </a:ext>
            </a:extLst>
          </p:cNvPr>
          <p:cNvSpPr>
            <a:spLocks noGrp="1"/>
          </p:cNvSpPr>
          <p:nvPr>
            <p:ph idx="1"/>
          </p:nvPr>
        </p:nvSpPr>
        <p:spPr>
          <a:xfrm>
            <a:off x="838200" y="2333297"/>
            <a:ext cx="4619621" cy="3843666"/>
          </a:xfrm>
        </p:spPr>
        <p:txBody>
          <a:bodyPr>
            <a:normAutofit/>
          </a:bodyPr>
          <a:lstStyle/>
          <a:p>
            <a:r>
              <a:rPr lang="da-DK" sz="2000" dirty="0"/>
              <a:t>E-mail Domain</a:t>
            </a:r>
          </a:p>
          <a:p>
            <a:r>
              <a:rPr lang="da-DK" sz="2000" dirty="0"/>
              <a:t>Co-</a:t>
            </a:r>
            <a:r>
              <a:rPr lang="da-DK" sz="2000" dirty="0" err="1"/>
              <a:t>existence</a:t>
            </a:r>
            <a:endParaRPr lang="da-DK" sz="2000" dirty="0"/>
          </a:p>
          <a:p>
            <a:pPr lvl="1"/>
            <a:r>
              <a:rPr lang="da-DK" sz="2000" dirty="0"/>
              <a:t>Mail flow</a:t>
            </a:r>
          </a:p>
          <a:p>
            <a:pPr lvl="1"/>
            <a:r>
              <a:rPr lang="da-DK" sz="2000" dirty="0"/>
              <a:t>Calendar </a:t>
            </a:r>
            <a:r>
              <a:rPr lang="da-DK" sz="2000" dirty="0" err="1"/>
              <a:t>federation</a:t>
            </a:r>
            <a:endParaRPr lang="da-DK" sz="2000" dirty="0"/>
          </a:p>
          <a:p>
            <a:r>
              <a:rPr lang="da-DK" sz="2000" dirty="0"/>
              <a:t>MX Backup</a:t>
            </a:r>
          </a:p>
        </p:txBody>
      </p:sp>
      <p:pic>
        <p:nvPicPr>
          <p:cNvPr id="2050" name="Picture 2">
            <a:extLst>
              <a:ext uri="{FF2B5EF4-FFF2-40B4-BE49-F238E27FC236}">
                <a16:creationId xmlns:a16="http://schemas.microsoft.com/office/drawing/2014/main" id="{51273755-1876-467F-A889-87E85592A3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4138" b="-2"/>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9146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D97A90AE-8673-4A60-B0D9-E23154E1217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750AEE1F-E47F-4D0F-8825-84C2EB66167B}"/>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da-DK" sz="5200">
                <a:solidFill>
                  <a:srgbClr val="FFFFFF"/>
                </a:solidFill>
              </a:rPr>
              <a:t>Migrate Between Office 365 tenants</a:t>
            </a:r>
          </a:p>
        </p:txBody>
      </p:sp>
    </p:spTree>
    <p:extLst>
      <p:ext uri="{BB962C8B-B14F-4D97-AF65-F5344CB8AC3E}">
        <p14:creationId xmlns:p14="http://schemas.microsoft.com/office/powerpoint/2010/main" val="155988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F9CBC782-B10F-4AD4-A718-32EBD458B66D}"/>
              </a:ext>
            </a:extLst>
          </p:cNvPr>
          <p:cNvSpPr>
            <a:spLocks noGrp="1"/>
          </p:cNvSpPr>
          <p:nvPr>
            <p:ph type="title"/>
          </p:nvPr>
        </p:nvSpPr>
        <p:spPr>
          <a:xfrm>
            <a:off x="838201" y="345810"/>
            <a:ext cx="5120561" cy="1325563"/>
          </a:xfrm>
        </p:spPr>
        <p:txBody>
          <a:bodyPr>
            <a:normAutofit/>
          </a:bodyPr>
          <a:lstStyle/>
          <a:p>
            <a:r>
              <a:rPr lang="da-DK" dirty="0"/>
              <a:t>SharePoint &amp; OneDrive</a:t>
            </a:r>
          </a:p>
        </p:txBody>
      </p:sp>
      <p:sp>
        <p:nvSpPr>
          <p:cNvPr id="3" name="Pladsholder til indhold 2">
            <a:extLst>
              <a:ext uri="{FF2B5EF4-FFF2-40B4-BE49-F238E27FC236}">
                <a16:creationId xmlns:a16="http://schemas.microsoft.com/office/drawing/2014/main" id="{4A050ADE-46BC-4E53-887A-8AA830D2E4B0}"/>
              </a:ext>
            </a:extLst>
          </p:cNvPr>
          <p:cNvSpPr>
            <a:spLocks noGrp="1"/>
          </p:cNvSpPr>
          <p:nvPr>
            <p:ph idx="1"/>
          </p:nvPr>
        </p:nvSpPr>
        <p:spPr>
          <a:xfrm>
            <a:off x="838201" y="1825625"/>
            <a:ext cx="5092194" cy="4351338"/>
          </a:xfrm>
        </p:spPr>
        <p:txBody>
          <a:bodyPr vert="horz" lIns="91440" tIns="45720" rIns="91440" bIns="45720" rtlCol="0">
            <a:normAutofit/>
          </a:bodyPr>
          <a:lstStyle/>
          <a:p>
            <a:r>
              <a:rPr lang="da-DK" dirty="0">
                <a:cs typeface="Calibri"/>
              </a:rPr>
              <a:t>Data</a:t>
            </a:r>
          </a:p>
          <a:p>
            <a:endParaRPr lang="da-DK" dirty="0">
              <a:cs typeface="Calibri"/>
            </a:endParaRPr>
          </a:p>
          <a:p>
            <a:r>
              <a:rPr lang="da-DK" dirty="0">
                <a:cs typeface="Calibri"/>
              </a:rPr>
              <a:t>Issues with:</a:t>
            </a:r>
          </a:p>
          <a:p>
            <a:pPr lvl="1"/>
            <a:r>
              <a:rPr lang="da-DK" dirty="0">
                <a:cs typeface="Calibri"/>
              </a:rPr>
              <a:t>Custom </a:t>
            </a:r>
            <a:r>
              <a:rPr lang="da-DK" dirty="0" err="1">
                <a:cs typeface="Calibri"/>
              </a:rPr>
              <a:t>settings</a:t>
            </a:r>
            <a:endParaRPr lang="da-DK" dirty="0">
              <a:cs typeface="Calibri"/>
            </a:endParaRPr>
          </a:p>
          <a:p>
            <a:endParaRPr lang="da-DK" dirty="0">
              <a:cs typeface="Calibri"/>
            </a:endParaRPr>
          </a:p>
          <a:p>
            <a:endParaRPr lang="da-DK" dirty="0">
              <a:cs typeface="Calibri"/>
            </a:endParaRPr>
          </a:p>
        </p:txBody>
      </p:sp>
      <p:sp>
        <p:nvSpPr>
          <p:cNvPr id="77" name="Oval 76">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3076" name="Picture 4" descr="Microsoft 365 dev center">
            <a:extLst>
              <a:ext uri="{FF2B5EF4-FFF2-40B4-BE49-F238E27FC236}">
                <a16:creationId xmlns:a16="http://schemas.microsoft.com/office/drawing/2014/main" id="{72F333AF-34EC-45EE-B688-394F076DEFB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46" b="2994"/>
          <a:stretch/>
        </p:blipFill>
        <p:spPr bwMode="auto">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sp>
        <p:nvSpPr>
          <p:cNvPr id="79" name="Arc 78">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3078" name="Picture 6" descr="Download Microsoft OneDrive Logo in SVG Vector or PNG File Format - Logo .wine">
            <a:extLst>
              <a:ext uri="{FF2B5EF4-FFF2-40B4-BE49-F238E27FC236}">
                <a16:creationId xmlns:a16="http://schemas.microsoft.com/office/drawing/2014/main" id="{7EE9B5C7-CA24-4D80-9C60-F76F6D81A80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868" r="12133" b="3"/>
          <a:stretch/>
        </p:blipFill>
        <p:spPr bwMode="auto">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72117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0" name="Rectangle 134">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8A2ED2-E91C-4F3E-91A7-518DC11A0CC9}"/>
              </a:ext>
            </a:extLst>
          </p:cNvPr>
          <p:cNvSpPr>
            <a:spLocks noGrp="1"/>
          </p:cNvSpPr>
          <p:nvPr>
            <p:ph type="title"/>
          </p:nvPr>
        </p:nvSpPr>
        <p:spPr>
          <a:xfrm>
            <a:off x="1136397" y="502020"/>
            <a:ext cx="5323715" cy="1642970"/>
          </a:xfrm>
        </p:spPr>
        <p:txBody>
          <a:bodyPr anchor="b">
            <a:normAutofit/>
          </a:bodyPr>
          <a:lstStyle/>
          <a:p>
            <a:r>
              <a:rPr lang="en-US" sz="4000" dirty="0">
                <a:cs typeface="Calibri Light"/>
              </a:rPr>
              <a:t>Microsoft Teams</a:t>
            </a:r>
            <a:endParaRPr lang="en-US" sz="4000" dirty="0"/>
          </a:p>
        </p:txBody>
      </p:sp>
      <p:sp>
        <p:nvSpPr>
          <p:cNvPr id="3" name="Content Placeholder 2">
            <a:extLst>
              <a:ext uri="{FF2B5EF4-FFF2-40B4-BE49-F238E27FC236}">
                <a16:creationId xmlns:a16="http://schemas.microsoft.com/office/drawing/2014/main" id="{13AEAEDF-E2F4-4AFA-92B9-52DF3EE4699C}"/>
              </a:ext>
            </a:extLst>
          </p:cNvPr>
          <p:cNvSpPr>
            <a:spLocks noGrp="1"/>
          </p:cNvSpPr>
          <p:nvPr>
            <p:ph idx="1"/>
          </p:nvPr>
        </p:nvSpPr>
        <p:spPr>
          <a:xfrm>
            <a:off x="1144923" y="2405894"/>
            <a:ext cx="5315189" cy="3535083"/>
          </a:xfrm>
        </p:spPr>
        <p:txBody>
          <a:bodyPr vert="horz" lIns="91440" tIns="45720" rIns="91440" bIns="45720" rtlCol="0" anchor="t">
            <a:normAutofit/>
          </a:bodyPr>
          <a:lstStyle/>
          <a:p>
            <a:r>
              <a:rPr lang="en-US" sz="2000" dirty="0">
                <a:cs typeface="Calibri"/>
              </a:rPr>
              <a:t>What can be migrated:</a:t>
            </a:r>
          </a:p>
          <a:p>
            <a:pPr lvl="1"/>
            <a:r>
              <a:rPr lang="en-US" sz="2000" dirty="0">
                <a:cs typeface="Calibri"/>
              </a:rPr>
              <a:t>Teams data (files)</a:t>
            </a:r>
          </a:p>
          <a:p>
            <a:pPr lvl="1"/>
            <a:r>
              <a:rPr lang="en-US" sz="2000" dirty="0">
                <a:cs typeface="Calibri"/>
              </a:rPr>
              <a:t>“Teams chat”</a:t>
            </a:r>
          </a:p>
          <a:p>
            <a:pPr lvl="2"/>
            <a:r>
              <a:rPr lang="en-US" dirty="0">
                <a:cs typeface="Calibri"/>
              </a:rPr>
              <a:t>Team chat</a:t>
            </a:r>
          </a:p>
          <a:p>
            <a:pPr lvl="2"/>
            <a:r>
              <a:rPr lang="en-US" dirty="0">
                <a:cs typeface="Calibri"/>
              </a:rPr>
              <a:t>1-1 chat</a:t>
            </a:r>
          </a:p>
          <a:p>
            <a:endParaRPr lang="en-US" sz="2000" dirty="0">
              <a:cs typeface="Calibri"/>
            </a:endParaRPr>
          </a:p>
          <a:p>
            <a:r>
              <a:rPr lang="en-US" sz="2000" dirty="0">
                <a:cs typeface="Calibri"/>
              </a:rPr>
              <a:t>Limited APIs</a:t>
            </a:r>
          </a:p>
          <a:p>
            <a:pPr lvl="1"/>
            <a:r>
              <a:rPr lang="en-US" sz="2000" dirty="0">
                <a:cs typeface="Calibri"/>
              </a:rPr>
              <a:t>Different data storage sources</a:t>
            </a:r>
          </a:p>
          <a:p>
            <a:r>
              <a:rPr lang="en-US" sz="2000" dirty="0">
                <a:cs typeface="Calibri"/>
              </a:rPr>
              <a:t>Recreate Structure and permissions</a:t>
            </a:r>
          </a:p>
          <a:p>
            <a:pPr marL="457200" lvl="1" indent="0">
              <a:buNone/>
            </a:pPr>
            <a:endParaRPr lang="en-US" sz="2000" dirty="0">
              <a:cs typeface="Calibri"/>
            </a:endParaRPr>
          </a:p>
          <a:p>
            <a:pPr lvl="1"/>
            <a:endParaRPr lang="en-US" sz="2000" dirty="0">
              <a:cs typeface="Calibri"/>
            </a:endParaRPr>
          </a:p>
          <a:p>
            <a:pPr lvl="1"/>
            <a:endParaRPr lang="en-US" sz="2000" dirty="0">
              <a:cs typeface="Calibri"/>
            </a:endParaRPr>
          </a:p>
        </p:txBody>
      </p:sp>
      <p:sp>
        <p:nvSpPr>
          <p:cNvPr id="4101" name="Rectangle 136">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Rectangle 138">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1" name="Rectangle 140">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3" name="Rectangle 142">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098" name="Picture 2" descr="Microsoft Teams Transcription is Here | Catapult Systems">
            <a:extLst>
              <a:ext uri="{FF2B5EF4-FFF2-40B4-BE49-F238E27FC236}">
                <a16:creationId xmlns:a16="http://schemas.microsoft.com/office/drawing/2014/main" id="{BB990D77-9F61-4860-BDAE-5BAF2DC490F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930" r="19611"/>
          <a:stretch/>
        </p:blipFill>
        <p:spPr bwMode="auto">
          <a:xfrm>
            <a:off x="7075967" y="1106904"/>
            <a:ext cx="4170530" cy="46760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95820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29892F-A425-4881-B1B3-B19DD2C8DBCB}"/>
              </a:ext>
            </a:extLst>
          </p:cNvPr>
          <p:cNvSpPr>
            <a:spLocks noGrp="1"/>
          </p:cNvSpPr>
          <p:nvPr>
            <p:ph type="title"/>
          </p:nvPr>
        </p:nvSpPr>
        <p:spPr>
          <a:xfrm>
            <a:off x="6513788" y="365125"/>
            <a:ext cx="4840010" cy="1807305"/>
          </a:xfrm>
        </p:spPr>
        <p:txBody>
          <a:bodyPr>
            <a:normAutofit/>
          </a:bodyPr>
          <a:lstStyle/>
          <a:p>
            <a:r>
              <a:rPr lang="en-US">
                <a:cs typeface="Calibri Light"/>
              </a:rPr>
              <a:t>Migration Challenges</a:t>
            </a:r>
            <a:endParaRPr lang="en-US"/>
          </a:p>
        </p:txBody>
      </p:sp>
      <p:pic>
        <p:nvPicPr>
          <p:cNvPr id="5124" name="Picture 4" descr="Challenges Ahead Traffic Sign Stock Photo - Download Image Now - iStock">
            <a:extLst>
              <a:ext uri="{FF2B5EF4-FFF2-40B4-BE49-F238E27FC236}">
                <a16:creationId xmlns:a16="http://schemas.microsoft.com/office/drawing/2014/main" id="{325B216A-8555-4488-8D90-F5A2458C999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759" r="28930"/>
          <a:stretch/>
        </p:blipFill>
        <p:spPr bwMode="auto">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0A0BADC-9762-42F0-9A36-9D0DA09900F2}"/>
              </a:ext>
            </a:extLst>
          </p:cNvPr>
          <p:cNvSpPr>
            <a:spLocks noGrp="1"/>
          </p:cNvSpPr>
          <p:nvPr>
            <p:ph idx="1"/>
          </p:nvPr>
        </p:nvSpPr>
        <p:spPr>
          <a:xfrm>
            <a:off x="6513788" y="2333297"/>
            <a:ext cx="4840010" cy="3843666"/>
          </a:xfrm>
        </p:spPr>
        <p:txBody>
          <a:bodyPr vert="horz" lIns="91440" tIns="45720" rIns="91440" bIns="45720" rtlCol="0">
            <a:normAutofit/>
          </a:bodyPr>
          <a:lstStyle/>
          <a:p>
            <a:r>
              <a:rPr lang="en-US" sz="1700" dirty="0">
                <a:cs typeface="Calibri"/>
              </a:rPr>
              <a:t>Meetings</a:t>
            </a:r>
          </a:p>
          <a:p>
            <a:pPr lvl="1"/>
            <a:r>
              <a:rPr lang="en-US" sz="1700" dirty="0">
                <a:cs typeface="Calibri"/>
              </a:rPr>
              <a:t>Existing meetings need to be deleted by users – cannot be rescheduled</a:t>
            </a:r>
          </a:p>
          <a:p>
            <a:pPr lvl="1"/>
            <a:r>
              <a:rPr lang="en-US" sz="1700" dirty="0">
                <a:cs typeface="Calibri"/>
              </a:rPr>
              <a:t>New meetings will need to be re-created by all users, replacing existing meetings</a:t>
            </a:r>
          </a:p>
          <a:p>
            <a:r>
              <a:rPr lang="en-US" sz="1700" dirty="0">
                <a:cs typeface="Calibri"/>
              </a:rPr>
              <a:t>Shared Links</a:t>
            </a:r>
          </a:p>
          <a:p>
            <a:r>
              <a:rPr lang="en-US" sz="1700" dirty="0">
                <a:cs typeface="Calibri"/>
              </a:rPr>
              <a:t>SPO Custom sites</a:t>
            </a:r>
          </a:p>
          <a:p>
            <a:r>
              <a:rPr lang="en-US" sz="1700" dirty="0">
                <a:cs typeface="Calibri"/>
              </a:rPr>
              <a:t>External Guests</a:t>
            </a:r>
          </a:p>
          <a:p>
            <a:r>
              <a:rPr lang="en-US" sz="1700" dirty="0">
                <a:cs typeface="Calibri"/>
              </a:rPr>
              <a:t>Azure AD App Registrations and 3rd Party Apps</a:t>
            </a:r>
          </a:p>
          <a:p>
            <a:r>
              <a:rPr lang="en-US" sz="1700" dirty="0">
                <a:cs typeface="Calibri"/>
              </a:rPr>
              <a:t>Migration Performance</a:t>
            </a:r>
          </a:p>
          <a:p>
            <a:pPr lvl="1"/>
            <a:r>
              <a:rPr lang="da-DK" sz="1700" dirty="0" err="1"/>
              <a:t>Bandwidth</a:t>
            </a:r>
            <a:r>
              <a:rPr lang="da-DK" sz="1700" dirty="0"/>
              <a:t> </a:t>
            </a:r>
            <a:r>
              <a:rPr lang="da-DK" sz="1700" dirty="0" err="1"/>
              <a:t>Throttling</a:t>
            </a:r>
            <a:endParaRPr lang="da-DK" sz="1700" dirty="0"/>
          </a:p>
          <a:p>
            <a:pPr lvl="1"/>
            <a:endParaRPr lang="en-US" sz="1700" dirty="0">
              <a:cs typeface="Calibri"/>
            </a:endParaRPr>
          </a:p>
          <a:p>
            <a:pPr lvl="1"/>
            <a:endParaRPr lang="en-US" sz="1700" dirty="0">
              <a:cs typeface="Calibri"/>
            </a:endParaRPr>
          </a:p>
          <a:p>
            <a:pPr lvl="1"/>
            <a:endParaRPr lang="en-US" sz="1700" dirty="0">
              <a:cs typeface="Calibri"/>
            </a:endParaRPr>
          </a:p>
        </p:txBody>
      </p:sp>
    </p:spTree>
    <p:extLst>
      <p:ext uri="{BB962C8B-B14F-4D97-AF65-F5344CB8AC3E}">
        <p14:creationId xmlns:p14="http://schemas.microsoft.com/office/powerpoint/2010/main" val="15379915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59" name="Rectangle 70">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B8F228CD-5939-4301-8D56-C34261C82FA0}"/>
              </a:ext>
            </a:extLst>
          </p:cNvPr>
          <p:cNvSpPr>
            <a:spLocks noGrp="1"/>
          </p:cNvSpPr>
          <p:nvPr>
            <p:ph type="title"/>
          </p:nvPr>
        </p:nvSpPr>
        <p:spPr>
          <a:xfrm>
            <a:off x="965205" y="426214"/>
            <a:ext cx="5971926" cy="1461778"/>
          </a:xfrm>
        </p:spPr>
        <p:txBody>
          <a:bodyPr>
            <a:normAutofit/>
          </a:bodyPr>
          <a:lstStyle/>
          <a:p>
            <a:r>
              <a:rPr lang="da-DK" sz="4000" dirty="0"/>
              <a:t>Users Are the Key to Succes</a:t>
            </a:r>
          </a:p>
        </p:txBody>
      </p:sp>
      <p:sp>
        <p:nvSpPr>
          <p:cNvPr id="3" name="Pladsholder til indhold 2">
            <a:extLst>
              <a:ext uri="{FF2B5EF4-FFF2-40B4-BE49-F238E27FC236}">
                <a16:creationId xmlns:a16="http://schemas.microsoft.com/office/drawing/2014/main" id="{2883D8AF-BB32-466E-931B-F47B74AEB106}"/>
              </a:ext>
            </a:extLst>
          </p:cNvPr>
          <p:cNvSpPr>
            <a:spLocks noGrp="1"/>
          </p:cNvSpPr>
          <p:nvPr>
            <p:ph idx="1"/>
          </p:nvPr>
        </p:nvSpPr>
        <p:spPr>
          <a:xfrm>
            <a:off x="965199" y="1754371"/>
            <a:ext cx="7806661" cy="4922875"/>
          </a:xfrm>
        </p:spPr>
        <p:txBody>
          <a:bodyPr>
            <a:normAutofit/>
          </a:bodyPr>
          <a:lstStyle/>
          <a:p>
            <a:r>
              <a:rPr lang="da-DK" sz="1800" dirty="0"/>
              <a:t>End User </a:t>
            </a:r>
            <a:r>
              <a:rPr lang="da-DK" sz="1800" dirty="0" err="1"/>
              <a:t>Communication</a:t>
            </a:r>
            <a:endParaRPr lang="da-DK" sz="1800" dirty="0"/>
          </a:p>
          <a:p>
            <a:pPr lvl="1"/>
            <a:r>
              <a:rPr lang="da-DK" sz="1800" dirty="0" err="1"/>
              <a:t>Communicate</a:t>
            </a:r>
            <a:r>
              <a:rPr lang="da-DK" sz="1800" dirty="0"/>
              <a:t> the Plan</a:t>
            </a:r>
          </a:p>
          <a:p>
            <a:pPr lvl="2"/>
            <a:r>
              <a:rPr lang="da-DK" sz="1800" dirty="0" err="1"/>
              <a:t>When</a:t>
            </a:r>
            <a:r>
              <a:rPr lang="da-DK" sz="1800" dirty="0"/>
              <a:t> </a:t>
            </a:r>
            <a:r>
              <a:rPr lang="da-DK" sz="1800" dirty="0" err="1"/>
              <a:t>will</a:t>
            </a:r>
            <a:r>
              <a:rPr lang="da-DK" sz="1800" dirty="0"/>
              <a:t> </a:t>
            </a:r>
            <a:r>
              <a:rPr lang="da-DK" sz="1800" dirty="0" err="1"/>
              <a:t>they</a:t>
            </a:r>
            <a:r>
              <a:rPr lang="da-DK" sz="1800" dirty="0"/>
              <a:t> </a:t>
            </a:r>
            <a:r>
              <a:rPr lang="da-DK" sz="1800" dirty="0" err="1"/>
              <a:t>be</a:t>
            </a:r>
            <a:r>
              <a:rPr lang="da-DK" sz="1800" dirty="0"/>
              <a:t> </a:t>
            </a:r>
            <a:r>
              <a:rPr lang="da-DK" sz="1800" dirty="0" err="1"/>
              <a:t>migrated</a:t>
            </a:r>
            <a:endParaRPr lang="da-DK" sz="1800" dirty="0"/>
          </a:p>
          <a:p>
            <a:pPr lvl="2"/>
            <a:r>
              <a:rPr lang="da-DK" sz="1800" dirty="0"/>
              <a:t>How </a:t>
            </a:r>
            <a:r>
              <a:rPr lang="da-DK" sz="1800" dirty="0" err="1"/>
              <a:t>will</a:t>
            </a:r>
            <a:r>
              <a:rPr lang="da-DK" sz="1800" dirty="0"/>
              <a:t> it </a:t>
            </a:r>
            <a:r>
              <a:rPr lang="da-DK" sz="1800" dirty="0" err="1"/>
              <a:t>affect</a:t>
            </a:r>
            <a:r>
              <a:rPr lang="da-DK" sz="1800" dirty="0"/>
              <a:t> </a:t>
            </a:r>
            <a:r>
              <a:rPr lang="da-DK" sz="1800" dirty="0" err="1"/>
              <a:t>them</a:t>
            </a:r>
            <a:endParaRPr lang="da-DK" sz="1800" dirty="0"/>
          </a:p>
          <a:p>
            <a:pPr lvl="2"/>
            <a:r>
              <a:rPr lang="da-DK" sz="1800" dirty="0" err="1"/>
              <a:t>What</a:t>
            </a:r>
            <a:r>
              <a:rPr lang="da-DK" sz="1800" dirty="0"/>
              <a:t> tasks </a:t>
            </a:r>
            <a:r>
              <a:rPr lang="da-DK" sz="1800" dirty="0" err="1"/>
              <a:t>might</a:t>
            </a:r>
            <a:r>
              <a:rPr lang="da-DK" sz="1800" dirty="0"/>
              <a:t> </a:t>
            </a:r>
            <a:r>
              <a:rPr lang="da-DK" sz="1800" dirty="0" err="1"/>
              <a:t>be</a:t>
            </a:r>
            <a:r>
              <a:rPr lang="da-DK" sz="1800" dirty="0"/>
              <a:t> </a:t>
            </a:r>
            <a:r>
              <a:rPr lang="da-DK" sz="1800" dirty="0" err="1"/>
              <a:t>required</a:t>
            </a:r>
            <a:r>
              <a:rPr lang="da-DK" sz="1800" dirty="0"/>
              <a:t> by </a:t>
            </a:r>
            <a:r>
              <a:rPr lang="da-DK" sz="1800" dirty="0" err="1"/>
              <a:t>them</a:t>
            </a:r>
            <a:r>
              <a:rPr lang="da-DK" sz="1800" dirty="0"/>
              <a:t> </a:t>
            </a:r>
            <a:r>
              <a:rPr lang="da-DK" sz="1800" dirty="0" err="1"/>
              <a:t>after</a:t>
            </a:r>
            <a:r>
              <a:rPr lang="da-DK" sz="1800" dirty="0"/>
              <a:t> migration</a:t>
            </a:r>
          </a:p>
          <a:p>
            <a:r>
              <a:rPr lang="da-DK" sz="1800" dirty="0"/>
              <a:t>Clients and Mobile Phones</a:t>
            </a:r>
          </a:p>
          <a:p>
            <a:pPr lvl="1"/>
            <a:r>
              <a:rPr lang="da-DK" sz="1800" dirty="0"/>
              <a:t>Software </a:t>
            </a:r>
            <a:r>
              <a:rPr lang="da-DK" sz="1800" dirty="0" err="1"/>
              <a:t>reconfiguration</a:t>
            </a:r>
            <a:endParaRPr lang="da-DK" sz="1800" dirty="0"/>
          </a:p>
          <a:p>
            <a:pPr lvl="1"/>
            <a:r>
              <a:rPr lang="da-DK" sz="1800" dirty="0" err="1"/>
              <a:t>Profile</a:t>
            </a:r>
            <a:r>
              <a:rPr lang="da-DK" sz="1800" dirty="0"/>
              <a:t> </a:t>
            </a:r>
            <a:r>
              <a:rPr lang="da-DK" sz="1800" dirty="0" err="1"/>
              <a:t>recreation</a:t>
            </a:r>
            <a:endParaRPr lang="da-DK" sz="1800" dirty="0"/>
          </a:p>
          <a:p>
            <a:r>
              <a:rPr lang="da-DK" sz="1800" dirty="0" err="1"/>
              <a:t>Communication</a:t>
            </a:r>
            <a:endParaRPr lang="da-DK" sz="1800" dirty="0"/>
          </a:p>
          <a:p>
            <a:pPr lvl="1"/>
            <a:r>
              <a:rPr lang="da-DK" sz="1800" dirty="0"/>
              <a:t>Method</a:t>
            </a:r>
          </a:p>
          <a:p>
            <a:pPr lvl="1"/>
            <a:r>
              <a:rPr lang="da-DK" sz="1800" dirty="0" err="1"/>
              <a:t>Objective</a:t>
            </a:r>
            <a:r>
              <a:rPr lang="da-DK" sz="1800" dirty="0"/>
              <a:t> and Purpose</a:t>
            </a:r>
          </a:p>
          <a:p>
            <a:pPr lvl="1"/>
            <a:r>
              <a:rPr lang="da-DK" sz="1800" dirty="0" err="1"/>
              <a:t>Frequency</a:t>
            </a:r>
            <a:endParaRPr lang="da-DK" sz="1800" dirty="0"/>
          </a:p>
          <a:p>
            <a:pPr lvl="1"/>
            <a:r>
              <a:rPr lang="da-DK" sz="1800" dirty="0" err="1"/>
              <a:t>Responsibility</a:t>
            </a:r>
            <a:endParaRPr lang="da-DK" sz="1800" dirty="0"/>
          </a:p>
          <a:p>
            <a:pPr lvl="1"/>
            <a:r>
              <a:rPr lang="da-DK" sz="1800" dirty="0"/>
              <a:t>Support</a:t>
            </a:r>
          </a:p>
        </p:txBody>
      </p:sp>
      <p:sp>
        <p:nvSpPr>
          <p:cNvPr id="6160" name="Freeform: Shape 72">
            <a:extLst>
              <a:ext uri="{FF2B5EF4-FFF2-40B4-BE49-F238E27FC236}">
                <a16:creationId xmlns:a16="http://schemas.microsoft.com/office/drawing/2014/main" id="{62A38935-BB53-4DF7-A56E-48DD25B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1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4 h 5154967"/>
              <a:gd name="connsiteX37" fmla="*/ 1625714 w 6184806"/>
              <a:gd name="connsiteY37" fmla="*/ 109244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1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1"/>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4"/>
                  <a:pt x="2445216" y="109244"/>
                </a:cubicBezTo>
                <a:cubicBezTo>
                  <a:pt x="1625714" y="109244"/>
                  <a:pt x="1625714" y="109244"/>
                  <a:pt x="1625714" y="109244"/>
                </a:cubicBezTo>
                <a:cubicBezTo>
                  <a:pt x="1572615" y="109244"/>
                  <a:pt x="1524825" y="137459"/>
                  <a:pt x="1498276" y="183309"/>
                </a:cubicBezTo>
                <a:cubicBezTo>
                  <a:pt x="1089410" y="890450"/>
                  <a:pt x="1089410" y="890450"/>
                  <a:pt x="1089410" y="890450"/>
                </a:cubicBezTo>
                <a:cubicBezTo>
                  <a:pt x="1062860" y="934537"/>
                  <a:pt x="1062860" y="990968"/>
                  <a:pt x="1089410" y="1035054"/>
                </a:cubicBezTo>
                <a:cubicBezTo>
                  <a:pt x="1498276" y="1742196"/>
                  <a:pt x="1498276" y="1742196"/>
                  <a:pt x="1498276" y="1742196"/>
                </a:cubicBezTo>
                <a:cubicBezTo>
                  <a:pt x="1511551" y="1765121"/>
                  <a:pt x="1530135" y="1783637"/>
                  <a:pt x="1552039" y="1796421"/>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146" name="Picture 2" descr="End User Icons - Download Free Vector Icons | Noun Project">
            <a:extLst>
              <a:ext uri="{FF2B5EF4-FFF2-40B4-BE49-F238E27FC236}">
                <a16:creationId xmlns:a16="http://schemas.microsoft.com/office/drawing/2014/main" id="{00E1098A-23D8-4483-AE8B-CF587A9E15B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535330" y="2105470"/>
            <a:ext cx="3217333" cy="32173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09138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4E38319E-D4A9-48FA-9D84-6EF649D387CB}"/>
              </a:ext>
            </a:extLst>
          </p:cNvPr>
          <p:cNvSpPr>
            <a:spLocks noGrp="1"/>
          </p:cNvSpPr>
          <p:nvPr>
            <p:ph type="title"/>
          </p:nvPr>
        </p:nvSpPr>
        <p:spPr>
          <a:xfrm>
            <a:off x="640080" y="325369"/>
            <a:ext cx="4368602" cy="1956841"/>
          </a:xfrm>
        </p:spPr>
        <p:txBody>
          <a:bodyPr anchor="b">
            <a:normAutofit/>
          </a:bodyPr>
          <a:lstStyle/>
          <a:p>
            <a:r>
              <a:rPr lang="da-DK" sz="5400"/>
              <a:t>Post Migration</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ladsholder til indhold 2">
            <a:extLst>
              <a:ext uri="{FF2B5EF4-FFF2-40B4-BE49-F238E27FC236}">
                <a16:creationId xmlns:a16="http://schemas.microsoft.com/office/drawing/2014/main" id="{AFCBBD32-4E48-452C-968B-154A68D5E0EF}"/>
              </a:ext>
            </a:extLst>
          </p:cNvPr>
          <p:cNvSpPr>
            <a:spLocks noGrp="1"/>
          </p:cNvSpPr>
          <p:nvPr>
            <p:ph idx="1"/>
          </p:nvPr>
        </p:nvSpPr>
        <p:spPr>
          <a:xfrm>
            <a:off x="640080" y="2872899"/>
            <a:ext cx="4243589" cy="3320668"/>
          </a:xfrm>
        </p:spPr>
        <p:txBody>
          <a:bodyPr>
            <a:normAutofit/>
          </a:bodyPr>
          <a:lstStyle/>
          <a:p>
            <a:r>
              <a:rPr lang="da-DK" sz="2200" dirty="0"/>
              <a:t>Old </a:t>
            </a:r>
            <a:r>
              <a:rPr lang="da-DK" sz="2200" dirty="0" err="1"/>
              <a:t>Tenant</a:t>
            </a:r>
            <a:r>
              <a:rPr lang="da-DK" sz="2200" dirty="0"/>
              <a:t> </a:t>
            </a:r>
            <a:r>
              <a:rPr lang="da-DK" sz="2200" dirty="0" err="1"/>
              <a:t>Cleanup</a:t>
            </a:r>
            <a:endParaRPr lang="da-DK" sz="2200" dirty="0"/>
          </a:p>
          <a:p>
            <a:r>
              <a:rPr lang="da-DK" sz="2200" dirty="0"/>
              <a:t>Client </a:t>
            </a:r>
            <a:r>
              <a:rPr lang="da-DK" sz="2200" dirty="0" err="1"/>
              <a:t>Cleanup</a:t>
            </a:r>
            <a:endParaRPr lang="da-DK" sz="2200" dirty="0"/>
          </a:p>
          <a:p>
            <a:r>
              <a:rPr lang="da-DK" sz="2200" dirty="0" err="1"/>
              <a:t>Licensing</a:t>
            </a:r>
            <a:r>
              <a:rPr lang="da-DK" sz="2200" dirty="0"/>
              <a:t> </a:t>
            </a:r>
            <a:r>
              <a:rPr lang="da-DK" sz="2200" dirty="0" err="1"/>
              <a:t>review</a:t>
            </a:r>
            <a:endParaRPr lang="da-DK" sz="2200" dirty="0"/>
          </a:p>
        </p:txBody>
      </p:sp>
      <p:pic>
        <p:nvPicPr>
          <p:cNvPr id="9220" name="Picture 4" descr="lego, legomaennchen, males, workers, work, return, periodic week, clean, clean  up, best, brush | Pikist">
            <a:extLst>
              <a:ext uri="{FF2B5EF4-FFF2-40B4-BE49-F238E27FC236}">
                <a16:creationId xmlns:a16="http://schemas.microsoft.com/office/drawing/2014/main" id="{A5076E47-8F1B-4EB6-9627-C0F09596DA5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587" r="271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14320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AA3BDDA4-DF21-4989-9313-79BC896A1F6E}"/>
              </a:ext>
            </a:extLst>
          </p:cNvPr>
          <p:cNvSpPr>
            <a:spLocks noGrp="1"/>
          </p:cNvSpPr>
          <p:nvPr>
            <p:ph type="title"/>
          </p:nvPr>
        </p:nvSpPr>
        <p:spPr>
          <a:xfrm>
            <a:off x="965199" y="851517"/>
            <a:ext cx="5130795" cy="1461778"/>
          </a:xfrm>
        </p:spPr>
        <p:txBody>
          <a:bodyPr>
            <a:normAutofit/>
          </a:bodyPr>
          <a:lstStyle/>
          <a:p>
            <a:r>
              <a:rPr lang="da-DK" sz="4000"/>
              <a:t>Some of the Migration Tools Available</a:t>
            </a:r>
          </a:p>
        </p:txBody>
      </p:sp>
      <p:sp>
        <p:nvSpPr>
          <p:cNvPr id="3" name="Pladsholder til indhold 2">
            <a:extLst>
              <a:ext uri="{FF2B5EF4-FFF2-40B4-BE49-F238E27FC236}">
                <a16:creationId xmlns:a16="http://schemas.microsoft.com/office/drawing/2014/main" id="{E0871E61-DBB4-4412-88BE-AD0F2C21852D}"/>
              </a:ext>
            </a:extLst>
          </p:cNvPr>
          <p:cNvSpPr>
            <a:spLocks noGrp="1"/>
          </p:cNvSpPr>
          <p:nvPr>
            <p:ph idx="1"/>
          </p:nvPr>
        </p:nvSpPr>
        <p:spPr>
          <a:xfrm>
            <a:off x="965200" y="2470248"/>
            <a:ext cx="4048344" cy="3536236"/>
          </a:xfrm>
        </p:spPr>
        <p:txBody>
          <a:bodyPr vert="horz" lIns="91440" tIns="45720" rIns="91440" bIns="45720" rtlCol="0">
            <a:normAutofit/>
          </a:bodyPr>
          <a:lstStyle/>
          <a:p>
            <a:r>
              <a:rPr lang="da-DK" sz="2000"/>
              <a:t>Quest On Demand Migration</a:t>
            </a:r>
          </a:p>
          <a:p>
            <a:r>
              <a:rPr lang="da-DK" sz="2000"/>
              <a:t>BitTitan MigrationWiz</a:t>
            </a:r>
            <a:endParaRPr lang="da-DK" sz="2000">
              <a:cs typeface="Calibri"/>
            </a:endParaRPr>
          </a:p>
          <a:p>
            <a:r>
              <a:rPr lang="da-DK" sz="2000"/>
              <a:t>Skykick</a:t>
            </a:r>
          </a:p>
          <a:p>
            <a:r>
              <a:rPr lang="da-DK" sz="2000"/>
              <a:t>CodeTwo</a:t>
            </a:r>
            <a:endParaRPr lang="da-DK" sz="2000">
              <a:cs typeface="Calibri" panose="020F0502020204030204"/>
            </a:endParaRPr>
          </a:p>
          <a:p>
            <a:r>
              <a:rPr lang="da-DK" sz="2000">
                <a:ea typeface="+mn-lt"/>
                <a:cs typeface="+mn-lt"/>
              </a:rPr>
              <a:t>Microsoft’s own tools</a:t>
            </a:r>
          </a:p>
          <a:p>
            <a:pPr lvl="1"/>
            <a:r>
              <a:rPr lang="da-DK" sz="2000">
                <a:ea typeface="+mn-lt"/>
                <a:cs typeface="+mn-lt"/>
              </a:rPr>
              <a:t>Mover.io (through MS Support)</a:t>
            </a:r>
          </a:p>
          <a:p>
            <a:pPr lvl="1"/>
            <a:r>
              <a:rPr lang="da-DK" sz="2000">
                <a:ea typeface="+mn-lt"/>
                <a:cs typeface="+mn-lt"/>
              </a:rPr>
              <a:t>Cross Tenant Mailbox Migration (Public Preview)</a:t>
            </a:r>
          </a:p>
        </p:txBody>
      </p:sp>
      <p:pic>
        <p:nvPicPr>
          <p:cNvPr id="8194" name="Picture 2" descr="10 Best Tools You Need For Your Home - Essential Multi-Use Tools">
            <a:extLst>
              <a:ext uri="{FF2B5EF4-FFF2-40B4-BE49-F238E27FC236}">
                <a16:creationId xmlns:a16="http://schemas.microsoft.com/office/drawing/2014/main" id="{761A647A-1727-4B32-8D05-C916AC58D2D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869" r="17843" b="2"/>
          <a:stretch/>
        </p:blipFill>
        <p:spPr bwMode="auto">
          <a:xfrm>
            <a:off x="5510369" y="851517"/>
            <a:ext cx="6184807" cy="5154967"/>
          </a:xfrm>
          <a:custGeom>
            <a:avLst/>
            <a:gdLst/>
            <a:ahLst/>
            <a:cxnLst/>
            <a:rect l="l" t="t" r="r" b="b"/>
            <a:pathLst>
              <a:path w="5846002" h="4872577">
                <a:moveTo>
                  <a:pt x="343285" y="2953992"/>
                </a:moveTo>
                <a:cubicBezTo>
                  <a:pt x="343285" y="2953992"/>
                  <a:pt x="343285" y="2953992"/>
                  <a:pt x="849063" y="2953992"/>
                </a:cubicBezTo>
                <a:cubicBezTo>
                  <a:pt x="880743" y="2953992"/>
                  <a:pt x="911330" y="2971406"/>
                  <a:pt x="926624" y="2999703"/>
                </a:cubicBezTo>
                <a:cubicBezTo>
                  <a:pt x="926624" y="2999703"/>
                  <a:pt x="926624" y="2999703"/>
                  <a:pt x="1180059" y="3436136"/>
                </a:cubicBezTo>
                <a:cubicBezTo>
                  <a:pt x="1196445" y="3463345"/>
                  <a:pt x="1196445" y="3498172"/>
                  <a:pt x="1180059" y="3525382"/>
                </a:cubicBezTo>
                <a:cubicBezTo>
                  <a:pt x="1180059" y="3525382"/>
                  <a:pt x="1180059" y="3525382"/>
                  <a:pt x="926624" y="3961814"/>
                </a:cubicBezTo>
                <a:cubicBezTo>
                  <a:pt x="911330" y="3990111"/>
                  <a:pt x="880743" y="4007525"/>
                  <a:pt x="849063" y="4007525"/>
                </a:cubicBezTo>
                <a:cubicBezTo>
                  <a:pt x="849063" y="4007525"/>
                  <a:pt x="849063" y="4007525"/>
                  <a:pt x="343285" y="4007525"/>
                </a:cubicBezTo>
                <a:cubicBezTo>
                  <a:pt x="310513" y="4007525"/>
                  <a:pt x="281019" y="3990111"/>
                  <a:pt x="264633" y="3961814"/>
                </a:cubicBezTo>
                <a:cubicBezTo>
                  <a:pt x="264633" y="3961814"/>
                  <a:pt x="264633" y="3961814"/>
                  <a:pt x="12290" y="3525382"/>
                </a:cubicBezTo>
                <a:cubicBezTo>
                  <a:pt x="-4096" y="3498172"/>
                  <a:pt x="-4096" y="3463345"/>
                  <a:pt x="12290" y="3436136"/>
                </a:cubicBezTo>
                <a:cubicBezTo>
                  <a:pt x="12290" y="3436136"/>
                  <a:pt x="12290" y="3436136"/>
                  <a:pt x="264633" y="2999703"/>
                </a:cubicBezTo>
                <a:cubicBezTo>
                  <a:pt x="281019" y="2971406"/>
                  <a:pt x="310513" y="2953992"/>
                  <a:pt x="343285" y="2953992"/>
                </a:cubicBezTo>
                <a:close/>
                <a:moveTo>
                  <a:pt x="2353334" y="538808"/>
                </a:moveTo>
                <a:cubicBezTo>
                  <a:pt x="2353334" y="538808"/>
                  <a:pt x="2353334" y="538808"/>
                  <a:pt x="2613403" y="538808"/>
                </a:cubicBezTo>
                <a:lnTo>
                  <a:pt x="2643742" y="538808"/>
                </a:lnTo>
                <a:lnTo>
                  <a:pt x="2672692" y="588661"/>
                </a:lnTo>
                <a:cubicBezTo>
                  <a:pt x="2713002" y="658078"/>
                  <a:pt x="2759909" y="738855"/>
                  <a:pt x="2814491" y="832849"/>
                </a:cubicBezTo>
                <a:cubicBezTo>
                  <a:pt x="2839586" y="874521"/>
                  <a:pt x="2839586" y="927860"/>
                  <a:pt x="2814491" y="969531"/>
                </a:cubicBezTo>
                <a:cubicBezTo>
                  <a:pt x="2814491" y="969531"/>
                  <a:pt x="2814491" y="969531"/>
                  <a:pt x="2426350" y="1637936"/>
                </a:cubicBezTo>
                <a:cubicBezTo>
                  <a:pt x="2402927" y="1681274"/>
                  <a:pt x="2356083" y="1707943"/>
                  <a:pt x="2307565" y="1707943"/>
                </a:cubicBezTo>
                <a:cubicBezTo>
                  <a:pt x="2307565" y="1707943"/>
                  <a:pt x="2307565" y="1707943"/>
                  <a:pt x="1532956" y="1707943"/>
                </a:cubicBezTo>
                <a:cubicBezTo>
                  <a:pt x="1520409" y="1707943"/>
                  <a:pt x="1508175" y="1706276"/>
                  <a:pt x="1496490" y="1703099"/>
                </a:cubicBezTo>
                <a:lnTo>
                  <a:pt x="1471408" y="1692583"/>
                </a:lnTo>
                <a:lnTo>
                  <a:pt x="1486736" y="1666073"/>
                </a:lnTo>
                <a:cubicBezTo>
                  <a:pt x="1625328" y="1426376"/>
                  <a:pt x="1802725" y="1119564"/>
                  <a:pt x="2029793" y="726844"/>
                </a:cubicBezTo>
                <a:cubicBezTo>
                  <a:pt x="2097197" y="610441"/>
                  <a:pt x="2218525" y="538808"/>
                  <a:pt x="2353334" y="538808"/>
                </a:cubicBezTo>
                <a:close/>
                <a:moveTo>
                  <a:pt x="1487085" y="0"/>
                </a:moveTo>
                <a:cubicBezTo>
                  <a:pt x="1487085" y="0"/>
                  <a:pt x="1487085" y="0"/>
                  <a:pt x="2360840" y="0"/>
                </a:cubicBezTo>
                <a:cubicBezTo>
                  <a:pt x="2415568" y="0"/>
                  <a:pt x="2468407" y="30084"/>
                  <a:pt x="2494828" y="78969"/>
                </a:cubicBezTo>
                <a:cubicBezTo>
                  <a:pt x="2494828" y="78969"/>
                  <a:pt x="2494828" y="78969"/>
                  <a:pt x="2729665" y="483373"/>
                </a:cubicBezTo>
                <a:lnTo>
                  <a:pt x="2756194" y="529058"/>
                </a:lnTo>
                <a:lnTo>
                  <a:pt x="2735320" y="529058"/>
                </a:lnTo>
                <a:lnTo>
                  <a:pt x="2636659" y="529058"/>
                </a:lnTo>
                <a:lnTo>
                  <a:pt x="2593799" y="455250"/>
                </a:lnTo>
                <a:cubicBezTo>
                  <a:pt x="2430052" y="173267"/>
                  <a:pt x="2430052" y="173267"/>
                  <a:pt x="2430052" y="173267"/>
                </a:cubicBezTo>
                <a:cubicBezTo>
                  <a:pt x="2406629" y="129929"/>
                  <a:pt x="2359785" y="103259"/>
                  <a:pt x="2311267" y="103259"/>
                </a:cubicBezTo>
                <a:cubicBezTo>
                  <a:pt x="1536658" y="103259"/>
                  <a:pt x="1536658" y="103259"/>
                  <a:pt x="1536658" y="103259"/>
                </a:cubicBezTo>
                <a:cubicBezTo>
                  <a:pt x="1486468" y="103259"/>
                  <a:pt x="1441296" y="129929"/>
                  <a:pt x="1416201" y="173267"/>
                </a:cubicBezTo>
                <a:cubicBezTo>
                  <a:pt x="1029733" y="841671"/>
                  <a:pt x="1029733" y="841671"/>
                  <a:pt x="1029733" y="841671"/>
                </a:cubicBezTo>
                <a:cubicBezTo>
                  <a:pt x="1004637" y="883343"/>
                  <a:pt x="1004637" y="936682"/>
                  <a:pt x="1029733" y="978353"/>
                </a:cubicBezTo>
                <a:cubicBezTo>
                  <a:pt x="1416201" y="1646758"/>
                  <a:pt x="1416201" y="1646758"/>
                  <a:pt x="1416201" y="1646758"/>
                </a:cubicBezTo>
                <a:cubicBezTo>
                  <a:pt x="1428749" y="1668427"/>
                  <a:pt x="1446315" y="1685929"/>
                  <a:pt x="1467019" y="1698013"/>
                </a:cubicBezTo>
                <a:lnTo>
                  <a:pt x="1472899" y="1700478"/>
                </a:lnTo>
                <a:lnTo>
                  <a:pt x="1441377" y="1754996"/>
                </a:lnTo>
                <a:lnTo>
                  <a:pt x="1417933" y="1795543"/>
                </a:lnTo>
                <a:lnTo>
                  <a:pt x="1442249" y="1805738"/>
                </a:lnTo>
                <a:cubicBezTo>
                  <a:pt x="1455430" y="1809322"/>
                  <a:pt x="1469230" y="1811202"/>
                  <a:pt x="1483383" y="1811202"/>
                </a:cubicBezTo>
                <a:cubicBezTo>
                  <a:pt x="2357138" y="1811202"/>
                  <a:pt x="2357138" y="1811202"/>
                  <a:pt x="2357138" y="1811202"/>
                </a:cubicBezTo>
                <a:cubicBezTo>
                  <a:pt x="2411866" y="1811202"/>
                  <a:pt x="2464705" y="1781120"/>
                  <a:pt x="2491126" y="1732235"/>
                </a:cubicBezTo>
                <a:cubicBezTo>
                  <a:pt x="2928947" y="978278"/>
                  <a:pt x="2928947" y="978278"/>
                  <a:pt x="2928947" y="978278"/>
                </a:cubicBezTo>
                <a:cubicBezTo>
                  <a:pt x="2957254" y="931274"/>
                  <a:pt x="2957254" y="871108"/>
                  <a:pt x="2928947" y="824102"/>
                </a:cubicBezTo>
                <a:cubicBezTo>
                  <a:pt x="2874220" y="729858"/>
                  <a:pt x="2826333" y="647394"/>
                  <a:pt x="2784432" y="575238"/>
                </a:cubicBezTo>
                <a:lnTo>
                  <a:pt x="2763277" y="538808"/>
                </a:lnTo>
                <a:lnTo>
                  <a:pt x="2861280" y="538808"/>
                </a:lnTo>
                <a:cubicBezTo>
                  <a:pt x="3166048" y="538808"/>
                  <a:pt x="3653676" y="538808"/>
                  <a:pt x="4433881" y="538808"/>
                </a:cubicBezTo>
                <a:cubicBezTo>
                  <a:pt x="4564197" y="538808"/>
                  <a:pt x="4690018" y="610441"/>
                  <a:pt x="4752929" y="726844"/>
                </a:cubicBezTo>
                <a:cubicBezTo>
                  <a:pt x="4752929" y="726844"/>
                  <a:pt x="4752929" y="726844"/>
                  <a:pt x="5795449" y="2522134"/>
                </a:cubicBezTo>
                <a:cubicBezTo>
                  <a:pt x="5862854" y="2634060"/>
                  <a:pt x="5862854" y="2777325"/>
                  <a:pt x="5795449" y="2889251"/>
                </a:cubicBezTo>
                <a:cubicBezTo>
                  <a:pt x="5795449" y="2889251"/>
                  <a:pt x="5795449" y="2889251"/>
                  <a:pt x="4752929" y="4684542"/>
                </a:cubicBezTo>
                <a:cubicBezTo>
                  <a:pt x="4690018" y="4800945"/>
                  <a:pt x="4564197" y="4872577"/>
                  <a:pt x="4433881" y="4872577"/>
                </a:cubicBezTo>
                <a:cubicBezTo>
                  <a:pt x="4433881" y="4872577"/>
                  <a:pt x="4433881" y="4872577"/>
                  <a:pt x="2353334" y="4872577"/>
                </a:cubicBezTo>
                <a:cubicBezTo>
                  <a:pt x="2218525" y="4872577"/>
                  <a:pt x="2097197" y="4800945"/>
                  <a:pt x="2029793" y="4684542"/>
                </a:cubicBezTo>
                <a:cubicBezTo>
                  <a:pt x="2029793" y="4684542"/>
                  <a:pt x="2029793" y="4684542"/>
                  <a:pt x="991766" y="2889251"/>
                </a:cubicBezTo>
                <a:cubicBezTo>
                  <a:pt x="924361" y="2777325"/>
                  <a:pt x="924361" y="2634060"/>
                  <a:pt x="991766" y="2522134"/>
                </a:cubicBezTo>
                <a:cubicBezTo>
                  <a:pt x="991766" y="2522134"/>
                  <a:pt x="991766" y="2522134"/>
                  <a:pt x="1377193" y="1855530"/>
                </a:cubicBezTo>
                <a:lnTo>
                  <a:pt x="1409676" y="1799352"/>
                </a:lnTo>
                <a:lnTo>
                  <a:pt x="1408533" y="1798873"/>
                </a:lnTo>
                <a:cubicBezTo>
                  <a:pt x="1385179" y="1785241"/>
                  <a:pt x="1365364" y="1765500"/>
                  <a:pt x="1351210" y="1741057"/>
                </a:cubicBezTo>
                <a:cubicBezTo>
                  <a:pt x="1351210" y="1741057"/>
                  <a:pt x="1351210" y="1741057"/>
                  <a:pt x="915276" y="987100"/>
                </a:cubicBezTo>
                <a:cubicBezTo>
                  <a:pt x="886968" y="940096"/>
                  <a:pt x="886968" y="879930"/>
                  <a:pt x="915276" y="832924"/>
                </a:cubicBezTo>
                <a:cubicBezTo>
                  <a:pt x="915276" y="832924"/>
                  <a:pt x="915276" y="832924"/>
                  <a:pt x="1351210" y="78969"/>
                </a:cubicBezTo>
                <a:cubicBezTo>
                  <a:pt x="1379517" y="30084"/>
                  <a:pt x="1430471" y="0"/>
                  <a:pt x="1487085"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19092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77" name="Rectangle 7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489A7836-FB44-4A08-BAF4-53032CBB1781}"/>
              </a:ext>
            </a:extLst>
          </p:cNvPr>
          <p:cNvSpPr>
            <a:spLocks noGrp="1"/>
          </p:cNvSpPr>
          <p:nvPr>
            <p:ph type="title"/>
          </p:nvPr>
        </p:nvSpPr>
        <p:spPr>
          <a:xfrm>
            <a:off x="640080" y="325369"/>
            <a:ext cx="4368602" cy="1956841"/>
          </a:xfrm>
        </p:spPr>
        <p:txBody>
          <a:bodyPr anchor="b">
            <a:normAutofit/>
          </a:bodyPr>
          <a:lstStyle/>
          <a:p>
            <a:r>
              <a:rPr lang="da-DK" sz="5400" dirty="0"/>
              <a:t>Migrations Warning </a:t>
            </a:r>
            <a:r>
              <a:rPr lang="da-DK" sz="5400" dirty="0" err="1"/>
              <a:t>signs</a:t>
            </a:r>
            <a:endParaRPr lang="da-DK" sz="5400" dirty="0"/>
          </a:p>
        </p:txBody>
      </p:sp>
      <p:sp>
        <p:nvSpPr>
          <p:cNvPr id="717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ladsholder til indhold 2">
            <a:extLst>
              <a:ext uri="{FF2B5EF4-FFF2-40B4-BE49-F238E27FC236}">
                <a16:creationId xmlns:a16="http://schemas.microsoft.com/office/drawing/2014/main" id="{5147F12E-A73C-480A-B3ED-AEBE441E3FFE}"/>
              </a:ext>
            </a:extLst>
          </p:cNvPr>
          <p:cNvSpPr>
            <a:spLocks noGrp="1"/>
          </p:cNvSpPr>
          <p:nvPr>
            <p:ph idx="1"/>
          </p:nvPr>
        </p:nvSpPr>
        <p:spPr>
          <a:xfrm>
            <a:off x="640080" y="2872899"/>
            <a:ext cx="4243589" cy="3320668"/>
          </a:xfrm>
        </p:spPr>
        <p:txBody>
          <a:bodyPr>
            <a:normAutofit/>
          </a:bodyPr>
          <a:lstStyle/>
          <a:p>
            <a:r>
              <a:rPr lang="da-DK" sz="2000"/>
              <a:t>No Sponsor</a:t>
            </a:r>
          </a:p>
          <a:p>
            <a:r>
              <a:rPr lang="da-DK" sz="2000"/>
              <a:t>No Data Assessment</a:t>
            </a:r>
          </a:p>
          <a:p>
            <a:r>
              <a:rPr lang="da-DK" sz="2000"/>
              <a:t>No Risk Assessment</a:t>
            </a:r>
          </a:p>
          <a:p>
            <a:r>
              <a:rPr lang="da-DK" sz="2000"/>
              <a:t>No User Engagement</a:t>
            </a:r>
          </a:p>
          <a:p>
            <a:r>
              <a:rPr lang="da-DK" sz="2000"/>
              <a:t>No Strategy</a:t>
            </a:r>
          </a:p>
          <a:p>
            <a:r>
              <a:rPr lang="da-DK" sz="2000"/>
              <a:t>No Migration experience</a:t>
            </a:r>
          </a:p>
          <a:p>
            <a:r>
              <a:rPr lang="da-DK" sz="2000"/>
              <a:t>No Tools</a:t>
            </a:r>
          </a:p>
          <a:p>
            <a:r>
              <a:rPr lang="da-DK" sz="2000"/>
              <a:t>But you still set a timeline…</a:t>
            </a:r>
          </a:p>
        </p:txBody>
      </p:sp>
      <p:pic>
        <p:nvPicPr>
          <p:cNvPr id="7170" name="Picture 2" descr="Free Vector | Warning in yellow and black colors">
            <a:extLst>
              <a:ext uri="{FF2B5EF4-FFF2-40B4-BE49-F238E27FC236}">
                <a16:creationId xmlns:a16="http://schemas.microsoft.com/office/drawing/2014/main" id="{3AF6728D-A3FC-435A-89D3-3027F86FA7B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47" r="1665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47222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4026A73-1F7F-49F2-B319-8CA3B3D532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2" y="321733"/>
            <a:ext cx="11546828" cy="6214534"/>
          </a:xfrm>
          <a:custGeom>
            <a:avLst/>
            <a:gdLst>
              <a:gd name="connsiteX0" fmla="*/ 0 w 11546828"/>
              <a:gd name="connsiteY0" fmla="*/ 0 h 6214534"/>
              <a:gd name="connsiteX1" fmla="*/ 7965430 w 11546828"/>
              <a:gd name="connsiteY1" fmla="*/ 0 h 6214534"/>
              <a:gd name="connsiteX2" fmla="*/ 7965430 w 11546828"/>
              <a:gd name="connsiteY2" fmla="*/ 1786 h 6214534"/>
              <a:gd name="connsiteX3" fmla="*/ 11546828 w 11546828"/>
              <a:gd name="connsiteY3" fmla="*/ 1786 h 6214534"/>
              <a:gd name="connsiteX4" fmla="*/ 11546828 w 11546828"/>
              <a:gd name="connsiteY4" fmla="*/ 2866740 h 6214534"/>
              <a:gd name="connsiteX5" fmla="*/ 11225095 w 11546828"/>
              <a:gd name="connsiteY5" fmla="*/ 3179536 h 6214534"/>
              <a:gd name="connsiteX6" fmla="*/ 11225095 w 11546828"/>
              <a:gd name="connsiteY6" fmla="*/ 301542 h 6214534"/>
              <a:gd name="connsiteX7" fmla="*/ 320042 w 11546828"/>
              <a:gd name="connsiteY7" fmla="*/ 301542 h 6214534"/>
              <a:gd name="connsiteX8" fmla="*/ 320042 w 11546828"/>
              <a:gd name="connsiteY8" fmla="*/ 5909424 h 6214534"/>
              <a:gd name="connsiteX9" fmla="*/ 8417210 w 11546828"/>
              <a:gd name="connsiteY9" fmla="*/ 5909424 h 6214534"/>
              <a:gd name="connsiteX10" fmla="*/ 8103383 w 11546828"/>
              <a:gd name="connsiteY10" fmla="*/ 6214534 h 6214534"/>
              <a:gd name="connsiteX11" fmla="*/ 7222929 w 11546828"/>
              <a:gd name="connsiteY11" fmla="*/ 6214534 h 6214534"/>
              <a:gd name="connsiteX12" fmla="*/ 7222929 w 11546828"/>
              <a:gd name="connsiteY12" fmla="*/ 6212748 h 6214534"/>
              <a:gd name="connsiteX13" fmla="*/ 0 w 11546828"/>
              <a:gd name="connsiteY13" fmla="*/ 6212748 h 621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546828" h="6214534">
                <a:moveTo>
                  <a:pt x="0" y="0"/>
                </a:moveTo>
                <a:lnTo>
                  <a:pt x="7965430" y="0"/>
                </a:lnTo>
                <a:lnTo>
                  <a:pt x="7965430" y="1786"/>
                </a:lnTo>
                <a:lnTo>
                  <a:pt x="11546828" y="1786"/>
                </a:lnTo>
                <a:lnTo>
                  <a:pt x="11546828" y="2866740"/>
                </a:lnTo>
                <a:lnTo>
                  <a:pt x="11225095" y="3179536"/>
                </a:lnTo>
                <a:lnTo>
                  <a:pt x="11225095" y="301542"/>
                </a:lnTo>
                <a:lnTo>
                  <a:pt x="320042" y="301542"/>
                </a:lnTo>
                <a:lnTo>
                  <a:pt x="320042" y="5909424"/>
                </a:lnTo>
                <a:lnTo>
                  <a:pt x="8417210" y="5909424"/>
                </a:lnTo>
                <a:lnTo>
                  <a:pt x="8103383" y="6214534"/>
                </a:lnTo>
                <a:lnTo>
                  <a:pt x="7222929" y="6214534"/>
                </a:lnTo>
                <a:lnTo>
                  <a:pt x="7222929"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Right Triangle 11">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0EB39F-DBCC-490B-B142-AD52FD59834D}"/>
              </a:ext>
            </a:extLst>
          </p:cNvPr>
          <p:cNvSpPr>
            <a:spLocks noGrp="1"/>
          </p:cNvSpPr>
          <p:nvPr>
            <p:ph type="title"/>
          </p:nvPr>
        </p:nvSpPr>
        <p:spPr>
          <a:xfrm>
            <a:off x="1006900" y="1188637"/>
            <a:ext cx="3141430" cy="4480726"/>
          </a:xfrm>
        </p:spPr>
        <p:txBody>
          <a:bodyPr>
            <a:normAutofit/>
          </a:bodyPr>
          <a:lstStyle/>
          <a:p>
            <a:pPr algn="r"/>
            <a:r>
              <a:rPr lang="en-US" sz="6600" dirty="0">
                <a:cs typeface="Calibri Light"/>
              </a:rPr>
              <a:t>Lessons Learned</a:t>
            </a:r>
            <a:endParaRPr lang="en-US" sz="6600" dirty="0"/>
          </a:p>
        </p:txBody>
      </p:sp>
      <p:cxnSp>
        <p:nvCxnSpPr>
          <p:cNvPr id="16" name="Straight Connector 15">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B881791-9494-445B-A86F-17D9564E3DC8}"/>
              </a:ext>
            </a:extLst>
          </p:cNvPr>
          <p:cNvSpPr>
            <a:spLocks noGrp="1"/>
          </p:cNvSpPr>
          <p:nvPr>
            <p:ph idx="1"/>
          </p:nvPr>
        </p:nvSpPr>
        <p:spPr>
          <a:xfrm>
            <a:off x="5138928" y="1338729"/>
            <a:ext cx="4795584" cy="4180542"/>
          </a:xfrm>
        </p:spPr>
        <p:txBody>
          <a:bodyPr vert="horz" lIns="91440" tIns="45720" rIns="91440" bIns="45720" rtlCol="0" anchor="ctr">
            <a:normAutofit/>
          </a:bodyPr>
          <a:lstStyle/>
          <a:p>
            <a:r>
              <a:rPr lang="en-US" sz="2400" dirty="0">
                <a:cs typeface="Calibri"/>
              </a:rPr>
              <a:t>Content overview </a:t>
            </a:r>
          </a:p>
          <a:p>
            <a:r>
              <a:rPr lang="en-US" sz="2400" dirty="0">
                <a:cs typeface="Calibri"/>
              </a:rPr>
              <a:t>Plan is the key to success</a:t>
            </a:r>
          </a:p>
          <a:p>
            <a:r>
              <a:rPr lang="en-US" sz="2400" dirty="0">
                <a:cs typeface="Calibri"/>
              </a:rPr>
              <a:t>End User Adoption and Communication is the key to success</a:t>
            </a:r>
          </a:p>
          <a:p>
            <a:r>
              <a:rPr lang="en-US" sz="2400" dirty="0">
                <a:cs typeface="Calibri"/>
              </a:rPr>
              <a:t>Testing is essential</a:t>
            </a:r>
          </a:p>
          <a:p>
            <a:r>
              <a:rPr lang="en-US" sz="2400" dirty="0">
                <a:cs typeface="Calibri"/>
              </a:rPr>
              <a:t>Execute</a:t>
            </a:r>
          </a:p>
          <a:p>
            <a:r>
              <a:rPr lang="en-US" sz="2400" dirty="0">
                <a:cs typeface="Calibri"/>
              </a:rPr>
              <a:t>Organizational Stakeholders</a:t>
            </a:r>
          </a:p>
          <a:p>
            <a:r>
              <a:rPr lang="en-US" sz="2400" dirty="0">
                <a:cs typeface="Calibri"/>
              </a:rPr>
              <a:t>Migration is complex</a:t>
            </a:r>
          </a:p>
          <a:p>
            <a:endParaRPr lang="en-US" sz="2400" dirty="0">
              <a:cs typeface="Calibri"/>
            </a:endParaRPr>
          </a:p>
        </p:txBody>
      </p:sp>
    </p:spTree>
    <p:extLst>
      <p:ext uri="{BB962C8B-B14F-4D97-AF65-F5344CB8AC3E}">
        <p14:creationId xmlns:p14="http://schemas.microsoft.com/office/powerpoint/2010/main" val="5591506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lede 4">
            <a:extLst>
              <a:ext uri="{FF2B5EF4-FFF2-40B4-BE49-F238E27FC236}">
                <a16:creationId xmlns:a16="http://schemas.microsoft.com/office/drawing/2014/main" id="{7AA660A4-8FEB-456E-84F3-D13E688D7836}"/>
              </a:ext>
            </a:extLst>
          </p:cNvPr>
          <p:cNvPicPr>
            <a:picLocks noChangeAspect="1"/>
          </p:cNvPicPr>
          <p:nvPr/>
        </p:nvPicPr>
        <p:blipFill rotWithShape="1">
          <a:blip r:embed="rId2">
            <a:extLst>
              <a:ext uri="{28A0092B-C50C-407E-A947-70E740481C1C}">
                <a14:useLocalDpi xmlns:a14="http://schemas.microsoft.com/office/drawing/2010/main" val="0"/>
              </a:ext>
            </a:extLst>
          </a:blip>
          <a:srcRect t="10271" b="10238"/>
          <a:stretch/>
        </p:blipFill>
        <p:spPr>
          <a:xfrm>
            <a:off x="20" y="10"/>
            <a:ext cx="12191980" cy="6857990"/>
          </a:xfrm>
          <a:prstGeom prst="rect">
            <a:avLst/>
          </a:prstGeom>
        </p:spPr>
      </p:pic>
      <p:sp>
        <p:nvSpPr>
          <p:cNvPr id="2" name="Tekstfelt 1">
            <a:extLst>
              <a:ext uri="{FF2B5EF4-FFF2-40B4-BE49-F238E27FC236}">
                <a16:creationId xmlns:a16="http://schemas.microsoft.com/office/drawing/2014/main" id="{339EC86B-F4FF-48A1-B4A0-A5E75695A7A5}"/>
              </a:ext>
            </a:extLst>
          </p:cNvPr>
          <p:cNvSpPr txBox="1"/>
          <p:nvPr/>
        </p:nvSpPr>
        <p:spPr>
          <a:xfrm>
            <a:off x="2349660" y="5185458"/>
            <a:ext cx="7917084" cy="523220"/>
          </a:xfrm>
          <a:prstGeom prst="rect">
            <a:avLst/>
          </a:prstGeom>
          <a:noFill/>
        </p:spPr>
        <p:txBody>
          <a:bodyPr wrap="square" rtlCol="0">
            <a:spAutoFit/>
          </a:bodyPr>
          <a:lstStyle/>
          <a:p>
            <a:r>
              <a:rPr lang="da-DK" sz="2800" dirty="0">
                <a:solidFill>
                  <a:schemeClr val="bg1"/>
                </a:solidFill>
              </a:rPr>
              <a:t>Evaluering: https://forms.office.com/r/Tsqs7AKrKY</a:t>
            </a:r>
          </a:p>
        </p:txBody>
      </p:sp>
    </p:spTree>
    <p:extLst>
      <p:ext uri="{BB962C8B-B14F-4D97-AF65-F5344CB8AC3E}">
        <p14:creationId xmlns:p14="http://schemas.microsoft.com/office/powerpoint/2010/main" val="41022663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54254-1E7E-4A20-8CEC-BAE9490F68DF}"/>
              </a:ext>
            </a:extLst>
          </p:cNvPr>
          <p:cNvSpPr>
            <a:spLocks noGrp="1"/>
          </p:cNvSpPr>
          <p:nvPr>
            <p:ph type="title"/>
          </p:nvPr>
        </p:nvSpPr>
        <p:spPr>
          <a:xfrm>
            <a:off x="762001" y="803325"/>
            <a:ext cx="5314536" cy="1325563"/>
          </a:xfrm>
        </p:spPr>
        <p:txBody>
          <a:bodyPr>
            <a:normAutofit/>
          </a:bodyPr>
          <a:lstStyle/>
          <a:p>
            <a:r>
              <a:rPr lang="en-US">
                <a:cs typeface="Calibri Light"/>
              </a:rPr>
              <a:t>Peter Schmidt</a:t>
            </a:r>
            <a:endParaRPr lang="en-US" dirty="0">
              <a:cs typeface="Calibri Light"/>
            </a:endParaRPr>
          </a:p>
        </p:txBody>
      </p:sp>
      <p:sp>
        <p:nvSpPr>
          <p:cNvPr id="3" name="Content Placeholder 2">
            <a:extLst>
              <a:ext uri="{FF2B5EF4-FFF2-40B4-BE49-F238E27FC236}">
                <a16:creationId xmlns:a16="http://schemas.microsoft.com/office/drawing/2014/main" id="{99F6EC4C-1333-4951-9014-00FCE041B16E}"/>
              </a:ext>
            </a:extLst>
          </p:cNvPr>
          <p:cNvSpPr>
            <a:spLocks noGrp="1"/>
          </p:cNvSpPr>
          <p:nvPr>
            <p:ph idx="1"/>
          </p:nvPr>
        </p:nvSpPr>
        <p:spPr>
          <a:xfrm>
            <a:off x="781457" y="3045433"/>
            <a:ext cx="5314543" cy="2609505"/>
          </a:xfrm>
        </p:spPr>
        <p:txBody>
          <a:bodyPr anchor="t">
            <a:normAutofit/>
          </a:bodyPr>
          <a:lstStyle/>
          <a:p>
            <a:r>
              <a:rPr lang="en-GB" sz="1800" dirty="0"/>
              <a:t>Cloud Architect</a:t>
            </a:r>
          </a:p>
          <a:p>
            <a:r>
              <a:rPr lang="en-GB" sz="1800" dirty="0"/>
              <a:t>MVP: Office Apps &amp; Services</a:t>
            </a:r>
          </a:p>
          <a:p>
            <a:r>
              <a:rPr lang="en-GB" sz="1800" dirty="0"/>
              <a:t>MCM: Exchange, MCSM: Exchange, MCT</a:t>
            </a:r>
          </a:p>
          <a:p>
            <a:r>
              <a:rPr lang="en-GB" sz="1800" dirty="0"/>
              <a:t>Blog: www.msdigest.net</a:t>
            </a:r>
          </a:p>
          <a:p>
            <a:r>
              <a:rPr lang="en-GB" sz="1800" dirty="0"/>
              <a:t>Twitter: @petsch</a:t>
            </a:r>
          </a:p>
          <a:p>
            <a:r>
              <a:rPr lang="en-GB" sz="1800" dirty="0"/>
              <a:t>Mail: peter@neoconsulting.dk</a:t>
            </a:r>
            <a:endParaRPr lang="en-CH" sz="1800" dirty="0"/>
          </a:p>
        </p:txBody>
      </p:sp>
      <p:sp>
        <p:nvSpPr>
          <p:cNvPr id="31" name="Freeform: Shape 9">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Billede 4" descr="Et billede, der indeholder person, mand, indendørs, kulør&#10;&#10;Automatisk genereret beskrivelse">
            <a:extLst>
              <a:ext uri="{FF2B5EF4-FFF2-40B4-BE49-F238E27FC236}">
                <a16:creationId xmlns:a16="http://schemas.microsoft.com/office/drawing/2014/main" id="{D243808B-4CC6-4DB9-9827-AB2485B242A1}"/>
              </a:ext>
            </a:extLst>
          </p:cNvPr>
          <p:cNvPicPr>
            <a:picLocks noChangeAspect="1"/>
          </p:cNvPicPr>
          <p:nvPr/>
        </p:nvPicPr>
        <p:blipFill rotWithShape="1">
          <a:blip r:embed="rId2">
            <a:extLst>
              <a:ext uri="{28A0092B-C50C-407E-A947-70E740481C1C}">
                <a14:useLocalDpi xmlns:a14="http://schemas.microsoft.com/office/drawing/2010/main" val="0"/>
              </a:ext>
            </a:extLst>
          </a:blip>
          <a:srcRect l="884" r="2882" b="-2"/>
          <a:stretch/>
        </p:blipFill>
        <p:spPr>
          <a:xfrm>
            <a:off x="6750141" y="-2"/>
            <a:ext cx="5441859" cy="5654940"/>
          </a:xfrm>
          <a:custGeom>
            <a:avLst/>
            <a:gdLst/>
            <a:ahLst/>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Tree>
    <p:extLst>
      <p:ext uri="{BB962C8B-B14F-4D97-AF65-F5344CB8AC3E}">
        <p14:creationId xmlns:p14="http://schemas.microsoft.com/office/powerpoint/2010/main" val="354146812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4" descr="Coloured pins pinned on a calendar">
            <a:extLst>
              <a:ext uri="{FF2B5EF4-FFF2-40B4-BE49-F238E27FC236}">
                <a16:creationId xmlns:a16="http://schemas.microsoft.com/office/drawing/2014/main" id="{BD8C1F1E-1D80-4D75-92C3-63670E769949}"/>
              </a:ext>
            </a:extLst>
          </p:cNvPr>
          <p:cNvPicPr>
            <a:picLocks noChangeAspect="1"/>
          </p:cNvPicPr>
          <p:nvPr/>
        </p:nvPicPr>
        <p:blipFill rotWithShape="1">
          <a:blip r:embed="rId2"/>
          <a:srcRect l="16935" r="4474" b="-1"/>
          <a:stretch/>
        </p:blipFill>
        <p:spPr>
          <a:xfrm>
            <a:off x="4117521" y="10"/>
            <a:ext cx="8074479" cy="6857990"/>
          </a:xfrm>
          <a:prstGeom prst="rect">
            <a:avLst/>
          </a:prstGeom>
        </p:spPr>
      </p:pic>
      <p:sp>
        <p:nvSpPr>
          <p:cNvPr id="14" name="Freeform: Shape 8">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0">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el 1">
            <a:extLst>
              <a:ext uri="{FF2B5EF4-FFF2-40B4-BE49-F238E27FC236}">
                <a16:creationId xmlns:a16="http://schemas.microsoft.com/office/drawing/2014/main" id="{C1528095-8442-46AA-AFB2-BC366BDCFD2E}"/>
              </a:ext>
            </a:extLst>
          </p:cNvPr>
          <p:cNvSpPr>
            <a:spLocks noGrp="1"/>
          </p:cNvSpPr>
          <p:nvPr>
            <p:ph type="title"/>
          </p:nvPr>
        </p:nvSpPr>
        <p:spPr>
          <a:xfrm>
            <a:off x="804672" y="365125"/>
            <a:ext cx="5266155" cy="1325563"/>
          </a:xfrm>
        </p:spPr>
        <p:txBody>
          <a:bodyPr>
            <a:normAutofit/>
          </a:bodyPr>
          <a:lstStyle/>
          <a:p>
            <a:r>
              <a:rPr lang="da-DK"/>
              <a:t>Agenda</a:t>
            </a:r>
            <a:endParaRPr lang="da-DK" dirty="0"/>
          </a:p>
        </p:txBody>
      </p:sp>
      <p:sp>
        <p:nvSpPr>
          <p:cNvPr id="3" name="Pladsholder til indhold 2">
            <a:extLst>
              <a:ext uri="{FF2B5EF4-FFF2-40B4-BE49-F238E27FC236}">
                <a16:creationId xmlns:a16="http://schemas.microsoft.com/office/drawing/2014/main" id="{B0A033E7-75A6-4948-8555-F3EAB79A946F}"/>
              </a:ext>
            </a:extLst>
          </p:cNvPr>
          <p:cNvSpPr>
            <a:spLocks noGrp="1"/>
          </p:cNvSpPr>
          <p:nvPr>
            <p:ph idx="1"/>
          </p:nvPr>
        </p:nvSpPr>
        <p:spPr>
          <a:xfrm>
            <a:off x="804672" y="2022601"/>
            <a:ext cx="3941499" cy="4154361"/>
          </a:xfrm>
        </p:spPr>
        <p:txBody>
          <a:bodyPr vert="horz" lIns="91440" tIns="45720" rIns="91440" bIns="45720" rtlCol="0" anchor="t">
            <a:normAutofit/>
          </a:bodyPr>
          <a:lstStyle/>
          <a:p>
            <a:r>
              <a:rPr lang="da-DK" sz="3200" dirty="0"/>
              <a:t>Intro</a:t>
            </a:r>
            <a:endParaRPr lang="da-DK" sz="3200" dirty="0">
              <a:cs typeface="Calibri"/>
            </a:endParaRPr>
          </a:p>
          <a:p>
            <a:r>
              <a:rPr lang="da-DK" sz="3200" dirty="0"/>
              <a:t>Scenarios</a:t>
            </a:r>
            <a:endParaRPr lang="da-DK" sz="3200" dirty="0">
              <a:cs typeface="Calibri"/>
            </a:endParaRPr>
          </a:p>
          <a:p>
            <a:r>
              <a:rPr lang="da-DK" sz="3200" dirty="0"/>
              <a:t>Migration</a:t>
            </a:r>
            <a:endParaRPr lang="da-DK" sz="3200" dirty="0">
              <a:cs typeface="Calibri"/>
            </a:endParaRPr>
          </a:p>
          <a:p>
            <a:r>
              <a:rPr lang="da-DK" sz="3200" dirty="0" err="1">
                <a:cs typeface="Calibri"/>
              </a:rPr>
              <a:t>Lessons</a:t>
            </a:r>
            <a:r>
              <a:rPr lang="da-DK" sz="3200" dirty="0">
                <a:cs typeface="Calibri"/>
              </a:rPr>
              <a:t> </a:t>
            </a:r>
            <a:r>
              <a:rPr lang="da-DK" sz="3200" dirty="0" err="1">
                <a:cs typeface="Calibri"/>
              </a:rPr>
              <a:t>Learned</a:t>
            </a:r>
            <a:endParaRPr lang="da-DK" sz="3200" dirty="0">
              <a:cs typeface="Calibri"/>
            </a:endParaRPr>
          </a:p>
          <a:p>
            <a:endParaRPr lang="da-DK" sz="3200" dirty="0">
              <a:cs typeface="Calibri"/>
            </a:endParaRPr>
          </a:p>
          <a:p>
            <a:endParaRPr lang="da-DK" sz="3200" dirty="0">
              <a:cs typeface="Calibri"/>
            </a:endParaRPr>
          </a:p>
        </p:txBody>
      </p:sp>
    </p:spTree>
    <p:extLst>
      <p:ext uri="{BB962C8B-B14F-4D97-AF65-F5344CB8AC3E}">
        <p14:creationId xmlns:p14="http://schemas.microsoft.com/office/powerpoint/2010/main" val="3056095029"/>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Light bulb on yellow background with sketched light beams and cord">
            <a:extLst>
              <a:ext uri="{FF2B5EF4-FFF2-40B4-BE49-F238E27FC236}">
                <a16:creationId xmlns:a16="http://schemas.microsoft.com/office/drawing/2014/main" id="{0E564D3E-5D94-49C9-AE79-70887B2A5EC7}"/>
              </a:ext>
            </a:extLst>
          </p:cNvPr>
          <p:cNvPicPr>
            <a:picLocks noChangeAspect="1"/>
          </p:cNvPicPr>
          <p:nvPr/>
        </p:nvPicPr>
        <p:blipFill rotWithShape="1">
          <a:blip r:embed="rId3">
            <a:duotone>
              <a:prstClr val="black"/>
              <a:prstClr val="white"/>
            </a:duotone>
            <a:alphaModFix amt="35000"/>
          </a:blip>
          <a:srcRect t="8537"/>
          <a:stretch/>
        </p:blipFill>
        <p:spPr>
          <a:xfrm>
            <a:off x="20" y="10"/>
            <a:ext cx="12191980" cy="6857990"/>
          </a:xfrm>
          <a:prstGeom prst="rect">
            <a:avLst/>
          </a:prstGeom>
        </p:spPr>
      </p:pic>
      <p:sp>
        <p:nvSpPr>
          <p:cNvPr id="23" name="Rectangle 22">
            <a:extLst>
              <a:ext uri="{FF2B5EF4-FFF2-40B4-BE49-F238E27FC236}">
                <a16:creationId xmlns:a16="http://schemas.microsoft.com/office/drawing/2014/main" id="{FCEC2294-5A7B-45E5-9251-C1AA89F4A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bg2">
              <a:alpha val="60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8D03215B-7D55-49C9-88A9-A869861A5CA5}"/>
              </a:ext>
            </a:extLst>
          </p:cNvPr>
          <p:cNvSpPr>
            <a:spLocks noGrp="1"/>
          </p:cNvSpPr>
          <p:nvPr>
            <p:ph type="title"/>
          </p:nvPr>
        </p:nvSpPr>
        <p:spPr>
          <a:xfrm>
            <a:off x="838201" y="1065862"/>
            <a:ext cx="3313164" cy="4726276"/>
          </a:xfrm>
        </p:spPr>
        <p:txBody>
          <a:bodyPr>
            <a:normAutofit/>
          </a:bodyPr>
          <a:lstStyle/>
          <a:p>
            <a:pPr algn="r"/>
            <a:r>
              <a:rPr lang="da-DK" sz="4000" dirty="0"/>
              <a:t>Business Drivers</a:t>
            </a:r>
            <a:endParaRPr lang="da-DK" sz="4000" dirty="0">
              <a:cs typeface="Calibri Light"/>
            </a:endParaRPr>
          </a:p>
        </p:txBody>
      </p:sp>
      <p:cxnSp>
        <p:nvCxnSpPr>
          <p:cNvPr id="25" name="Straight Connector 24">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aphicFrame>
        <p:nvGraphicFramePr>
          <p:cNvPr id="11" name="Pladsholder til indhold 2">
            <a:extLst>
              <a:ext uri="{FF2B5EF4-FFF2-40B4-BE49-F238E27FC236}">
                <a16:creationId xmlns:a16="http://schemas.microsoft.com/office/drawing/2014/main" id="{C1A69A3E-39BC-4CEF-BFF0-6070383D197E}"/>
              </a:ext>
            </a:extLst>
          </p:cNvPr>
          <p:cNvGraphicFramePr>
            <a:graphicFrameLocks noGrp="1"/>
          </p:cNvGraphicFramePr>
          <p:nvPr>
            <p:ph idx="1"/>
            <p:extLst>
              <p:ext uri="{D42A27DB-BD31-4B8C-83A1-F6EECF244321}">
                <p14:modId xmlns:p14="http://schemas.microsoft.com/office/powerpoint/2010/main" val="1738561519"/>
              </p:ext>
            </p:extLst>
          </p:nvPr>
        </p:nvGraphicFramePr>
        <p:xfrm>
          <a:off x="5155379" y="1065862"/>
          <a:ext cx="6192319" cy="472627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7081533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el 1">
            <a:extLst>
              <a:ext uri="{FF2B5EF4-FFF2-40B4-BE49-F238E27FC236}">
                <a16:creationId xmlns:a16="http://schemas.microsoft.com/office/drawing/2014/main" id="{249CE360-FB56-48AD-8283-3788FC672F69}"/>
              </a:ext>
            </a:extLst>
          </p:cNvPr>
          <p:cNvSpPr>
            <a:spLocks noGrp="1"/>
          </p:cNvSpPr>
          <p:nvPr>
            <p:ph type="title"/>
          </p:nvPr>
        </p:nvSpPr>
        <p:spPr>
          <a:xfrm>
            <a:off x="466722" y="586855"/>
            <a:ext cx="3201366" cy="3387497"/>
          </a:xfrm>
        </p:spPr>
        <p:txBody>
          <a:bodyPr anchor="b">
            <a:normAutofit/>
          </a:bodyPr>
          <a:lstStyle/>
          <a:p>
            <a:pPr algn="r"/>
            <a:r>
              <a:rPr lang="da-DK" sz="4000">
                <a:solidFill>
                  <a:srgbClr val="FFFFFF"/>
                </a:solidFill>
              </a:rPr>
              <a:t>The Migration Journey!</a:t>
            </a:r>
          </a:p>
        </p:txBody>
      </p:sp>
      <p:sp>
        <p:nvSpPr>
          <p:cNvPr id="3" name="Pladsholder til indhold 2">
            <a:extLst>
              <a:ext uri="{FF2B5EF4-FFF2-40B4-BE49-F238E27FC236}">
                <a16:creationId xmlns:a16="http://schemas.microsoft.com/office/drawing/2014/main" id="{F84881C9-EA75-4590-B440-10CC4BD01693}"/>
              </a:ext>
            </a:extLst>
          </p:cNvPr>
          <p:cNvSpPr>
            <a:spLocks noGrp="1"/>
          </p:cNvSpPr>
          <p:nvPr>
            <p:ph idx="1"/>
          </p:nvPr>
        </p:nvSpPr>
        <p:spPr>
          <a:xfrm>
            <a:off x="4810259" y="649480"/>
            <a:ext cx="6555347" cy="5546047"/>
          </a:xfrm>
        </p:spPr>
        <p:txBody>
          <a:bodyPr anchor="ctr">
            <a:normAutofit/>
          </a:bodyPr>
          <a:lstStyle/>
          <a:p>
            <a:r>
              <a:rPr lang="da-DK" sz="2000" dirty="0" err="1"/>
              <a:t>Remember</a:t>
            </a:r>
            <a:r>
              <a:rPr lang="da-DK" sz="2000" dirty="0"/>
              <a:t> all the stakeholders in the </a:t>
            </a:r>
            <a:r>
              <a:rPr lang="da-DK" sz="2000" dirty="0" err="1"/>
              <a:t>entire</a:t>
            </a:r>
            <a:r>
              <a:rPr lang="da-DK" sz="2000" dirty="0"/>
              <a:t> Organization</a:t>
            </a:r>
          </a:p>
          <a:p>
            <a:r>
              <a:rPr lang="da-DK" sz="2000" dirty="0"/>
              <a:t>The migration </a:t>
            </a:r>
            <a:r>
              <a:rPr lang="da-DK" sz="2000" dirty="0" err="1"/>
              <a:t>journey</a:t>
            </a:r>
            <a:r>
              <a:rPr lang="da-DK" sz="2000" dirty="0"/>
              <a:t> </a:t>
            </a:r>
            <a:r>
              <a:rPr lang="da-DK" sz="2000" dirty="0" err="1"/>
              <a:t>contains</a:t>
            </a:r>
            <a:r>
              <a:rPr lang="da-DK" sz="2000" dirty="0"/>
              <a:t>:</a:t>
            </a:r>
          </a:p>
          <a:p>
            <a:pPr lvl="1"/>
            <a:r>
              <a:rPr lang="da-DK" sz="2000" dirty="0" err="1"/>
              <a:t>Assessment</a:t>
            </a:r>
            <a:endParaRPr lang="da-DK" sz="2000" dirty="0"/>
          </a:p>
          <a:p>
            <a:pPr lvl="1"/>
            <a:r>
              <a:rPr lang="da-DK" sz="2000" dirty="0"/>
              <a:t>Planning and </a:t>
            </a:r>
            <a:r>
              <a:rPr lang="da-DK" sz="2000" dirty="0" err="1"/>
              <a:t>testing</a:t>
            </a:r>
            <a:endParaRPr lang="da-DK" sz="2000" dirty="0"/>
          </a:p>
          <a:p>
            <a:pPr lvl="1"/>
            <a:r>
              <a:rPr lang="da-DK" sz="2000" dirty="0"/>
              <a:t>Migration</a:t>
            </a:r>
          </a:p>
          <a:p>
            <a:pPr lvl="1"/>
            <a:r>
              <a:rPr lang="da-DK" sz="2000" dirty="0"/>
              <a:t>End User Adoption</a:t>
            </a:r>
          </a:p>
          <a:p>
            <a:r>
              <a:rPr lang="da-DK" sz="2000" dirty="0"/>
              <a:t>To </a:t>
            </a:r>
            <a:r>
              <a:rPr lang="da-DK" sz="2000" dirty="0" err="1"/>
              <a:t>succeed</a:t>
            </a:r>
            <a:r>
              <a:rPr lang="da-DK" sz="2000" dirty="0"/>
              <a:t> </a:t>
            </a:r>
            <a:r>
              <a:rPr lang="da-DK" sz="2000" dirty="0" err="1"/>
              <a:t>you</a:t>
            </a:r>
            <a:r>
              <a:rPr lang="da-DK" sz="2000" dirty="0"/>
              <a:t> </a:t>
            </a:r>
            <a:r>
              <a:rPr lang="da-DK" sz="2000" dirty="0" err="1"/>
              <a:t>need</a:t>
            </a:r>
            <a:r>
              <a:rPr lang="da-DK" sz="2000" dirty="0"/>
              <a:t> the business with </a:t>
            </a:r>
            <a:r>
              <a:rPr lang="da-DK" sz="2000" dirty="0" err="1"/>
              <a:t>you</a:t>
            </a:r>
            <a:r>
              <a:rPr lang="da-DK" sz="2000" dirty="0"/>
              <a:t>!</a:t>
            </a:r>
          </a:p>
          <a:p>
            <a:r>
              <a:rPr lang="da-DK" sz="2000" dirty="0"/>
              <a:t>End User </a:t>
            </a:r>
            <a:r>
              <a:rPr lang="da-DK" sz="2000" dirty="0" err="1"/>
              <a:t>communitation</a:t>
            </a:r>
            <a:r>
              <a:rPr lang="da-DK" sz="2000" dirty="0"/>
              <a:t> and </a:t>
            </a:r>
            <a:r>
              <a:rPr lang="da-DK" sz="2000" dirty="0" err="1"/>
              <a:t>planning</a:t>
            </a:r>
            <a:r>
              <a:rPr lang="da-DK" sz="2000" dirty="0"/>
              <a:t> is VERY </a:t>
            </a:r>
            <a:r>
              <a:rPr lang="da-DK" sz="2000" dirty="0" err="1"/>
              <a:t>important</a:t>
            </a:r>
            <a:endParaRPr lang="da-DK" sz="2000" dirty="0"/>
          </a:p>
        </p:txBody>
      </p:sp>
    </p:spTree>
    <p:extLst>
      <p:ext uri="{BB962C8B-B14F-4D97-AF65-F5344CB8AC3E}">
        <p14:creationId xmlns:p14="http://schemas.microsoft.com/office/powerpoint/2010/main" val="2566294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F56DE4F9-4051-4E97-9752-DA0E4005AFA8}"/>
              </a:ext>
            </a:extLst>
          </p:cNvPr>
          <p:cNvPicPr>
            <a:picLocks noChangeAspect="1"/>
          </p:cNvPicPr>
          <p:nvPr/>
        </p:nvPicPr>
        <p:blipFill rotWithShape="1">
          <a:blip r:embed="rId3">
            <a:duotone>
              <a:schemeClr val="bg2">
                <a:shade val="45000"/>
                <a:satMod val="135000"/>
              </a:schemeClr>
              <a:prstClr val="white"/>
            </a:duotone>
          </a:blip>
          <a:srcRect t="11729" r="9091" b="37135"/>
          <a:stretch/>
        </p:blipFill>
        <p:spPr>
          <a:xfrm>
            <a:off x="20" y="10"/>
            <a:ext cx="12191980" cy="6857990"/>
          </a:xfrm>
          <a:prstGeom prst="rect">
            <a:avLst/>
          </a:prstGeom>
        </p:spPr>
      </p:pic>
      <p:sp>
        <p:nvSpPr>
          <p:cNvPr id="35" name="Rectangle 30">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02CAD2-1162-4CB4-BB0A-DC3B2F2A0655}"/>
              </a:ext>
            </a:extLst>
          </p:cNvPr>
          <p:cNvSpPr>
            <a:spLocks noGrp="1"/>
          </p:cNvSpPr>
          <p:nvPr>
            <p:ph type="title"/>
          </p:nvPr>
        </p:nvSpPr>
        <p:spPr>
          <a:xfrm>
            <a:off x="838200" y="365125"/>
            <a:ext cx="10515600" cy="1325563"/>
          </a:xfrm>
        </p:spPr>
        <p:txBody>
          <a:bodyPr>
            <a:normAutofit/>
          </a:bodyPr>
          <a:lstStyle/>
          <a:p>
            <a:r>
              <a:rPr lang="en-US">
                <a:cs typeface="Calibri Light"/>
              </a:rPr>
              <a:t>The Planning Process</a:t>
            </a:r>
            <a:endParaRPr lang="en-US"/>
          </a:p>
        </p:txBody>
      </p:sp>
      <p:graphicFrame>
        <p:nvGraphicFramePr>
          <p:cNvPr id="5" name="Content Placeholder 2">
            <a:extLst>
              <a:ext uri="{FF2B5EF4-FFF2-40B4-BE49-F238E27FC236}">
                <a16:creationId xmlns:a16="http://schemas.microsoft.com/office/drawing/2014/main" id="{CC50B94E-4349-4B5A-8C41-367454438F21}"/>
              </a:ext>
            </a:extLst>
          </p:cNvPr>
          <p:cNvGraphicFramePr>
            <a:graphicFrameLocks noGrp="1"/>
          </p:cNvGraphicFramePr>
          <p:nvPr>
            <p:ph idx="1"/>
            <p:extLst>
              <p:ext uri="{D42A27DB-BD31-4B8C-83A1-F6EECF244321}">
                <p14:modId xmlns:p14="http://schemas.microsoft.com/office/powerpoint/2010/main" val="380074353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487963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el 1">
            <a:extLst>
              <a:ext uri="{FF2B5EF4-FFF2-40B4-BE49-F238E27FC236}">
                <a16:creationId xmlns:a16="http://schemas.microsoft.com/office/drawing/2014/main" id="{599BB94A-376E-4093-ADD9-7B968558651C}"/>
              </a:ext>
            </a:extLst>
          </p:cNvPr>
          <p:cNvSpPr>
            <a:spLocks noGrp="1"/>
          </p:cNvSpPr>
          <p:nvPr>
            <p:ph type="title"/>
          </p:nvPr>
        </p:nvSpPr>
        <p:spPr>
          <a:xfrm>
            <a:off x="1371597" y="348865"/>
            <a:ext cx="10044023" cy="877729"/>
          </a:xfrm>
        </p:spPr>
        <p:txBody>
          <a:bodyPr anchor="ctr">
            <a:normAutofit/>
          </a:bodyPr>
          <a:lstStyle/>
          <a:p>
            <a:r>
              <a:rPr lang="da-DK" sz="4000" dirty="0" err="1">
                <a:solidFill>
                  <a:srgbClr val="FFFFFF"/>
                </a:solidFill>
              </a:rPr>
              <a:t>What</a:t>
            </a:r>
            <a:r>
              <a:rPr lang="da-DK" sz="4000" dirty="0">
                <a:solidFill>
                  <a:srgbClr val="FFFFFF"/>
                </a:solidFill>
              </a:rPr>
              <a:t> to do?</a:t>
            </a:r>
            <a:endParaRPr lang="da-DK" sz="4000" dirty="0">
              <a:solidFill>
                <a:srgbClr val="FFFFFF"/>
              </a:solidFill>
              <a:cs typeface="Calibri Light"/>
            </a:endParaRPr>
          </a:p>
        </p:txBody>
      </p:sp>
      <p:graphicFrame>
        <p:nvGraphicFramePr>
          <p:cNvPr id="5" name="Pladsholder til indhold 2">
            <a:extLst>
              <a:ext uri="{FF2B5EF4-FFF2-40B4-BE49-F238E27FC236}">
                <a16:creationId xmlns:a16="http://schemas.microsoft.com/office/drawing/2014/main" id="{C40B1544-6D9D-4F86-8040-014A0DD050BB}"/>
              </a:ext>
            </a:extLst>
          </p:cNvPr>
          <p:cNvGraphicFramePr>
            <a:graphicFrameLocks noGrp="1"/>
          </p:cNvGraphicFramePr>
          <p:nvPr>
            <p:ph idx="1"/>
            <p:extLst>
              <p:ext uri="{D42A27DB-BD31-4B8C-83A1-F6EECF244321}">
                <p14:modId xmlns:p14="http://schemas.microsoft.com/office/powerpoint/2010/main" val="1060562077"/>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8542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C60744-250A-41CD-BE14-19C327A3B24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dirty="0">
                <a:solidFill>
                  <a:srgbClr val="FFFFFF"/>
                </a:solidFill>
              </a:rPr>
              <a:t>Identify the </a:t>
            </a:r>
            <a:r>
              <a:rPr lang="en-US" sz="3600" kern="1200" dirty="0">
                <a:solidFill>
                  <a:srgbClr val="FFFFFF"/>
                </a:solidFill>
                <a:latin typeface="+mj-lt"/>
                <a:ea typeface="+mj-ea"/>
                <a:cs typeface="+mj-cs"/>
              </a:rPr>
              <a:t>workloads to be migrated</a:t>
            </a:r>
          </a:p>
        </p:txBody>
      </p:sp>
      <p:graphicFrame>
        <p:nvGraphicFramePr>
          <p:cNvPr id="11" name="Pladsholder til indhold 6">
            <a:extLst>
              <a:ext uri="{FF2B5EF4-FFF2-40B4-BE49-F238E27FC236}">
                <a16:creationId xmlns:a16="http://schemas.microsoft.com/office/drawing/2014/main" id="{40D568CA-189E-4ACB-9EEC-47AF64720224}"/>
              </a:ext>
            </a:extLst>
          </p:cNvPr>
          <p:cNvGraphicFramePr>
            <a:graphicFrameLocks noGrp="1"/>
          </p:cNvGraphicFramePr>
          <p:nvPr>
            <p:ph idx="1"/>
          </p:nvPr>
        </p:nvGraphicFramePr>
        <p:xfrm>
          <a:off x="4527804" y="1574019"/>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25905034"/>
      </p:ext>
    </p:extLst>
  </p:cSld>
  <p:clrMapOvr>
    <a:masterClrMapping/>
  </p:clrMapOvr>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5">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1F00E713-67A4-4184-AD68-ED49C23F3DFE}">
  <we:reference id="6840ae38-9964-42ce-b92a-060f297338f1" version="1.0.0.1" store="EXCatalog" storeType="EXCatalog"/>
  <we:alternateReferences>
    <we:reference id="WA104381335" version="1.0.0.1" store="en-US"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5347</TotalTime>
  <Words>933</Words>
  <Application>Microsoft Office PowerPoint</Application>
  <PresentationFormat>Widescreen</PresentationFormat>
  <Paragraphs>265</Paragraphs>
  <Slides>28</Slides>
  <Notes>19</Notes>
  <HiddenSlides>0</HiddenSlides>
  <MMClips>1</MMClips>
  <ScaleCrop>false</ScaleCrop>
  <HeadingPairs>
    <vt:vector size="6" baseType="variant">
      <vt:variant>
        <vt:lpstr>Benyttede skrifttyper</vt:lpstr>
      </vt:variant>
      <vt:variant>
        <vt:i4>4</vt:i4>
      </vt:variant>
      <vt:variant>
        <vt:lpstr>Tema</vt:lpstr>
      </vt:variant>
      <vt:variant>
        <vt:i4>1</vt:i4>
      </vt:variant>
      <vt:variant>
        <vt:lpstr>Slidetitler</vt:lpstr>
      </vt:variant>
      <vt:variant>
        <vt:i4>28</vt:i4>
      </vt:variant>
    </vt:vector>
  </HeadingPairs>
  <TitlesOfParts>
    <vt:vector size="33" baseType="lpstr">
      <vt:lpstr>-apple-system</vt:lpstr>
      <vt:lpstr>Arial</vt:lpstr>
      <vt:lpstr>Calibri</vt:lpstr>
      <vt:lpstr>Calibri Light</vt:lpstr>
      <vt:lpstr>Office-tema</vt:lpstr>
      <vt:lpstr>PowerPoint-præsentation</vt:lpstr>
      <vt:lpstr>Migrate Between Office 365 tenants</vt:lpstr>
      <vt:lpstr>Peter Schmidt</vt:lpstr>
      <vt:lpstr>Agenda</vt:lpstr>
      <vt:lpstr>Business Drivers</vt:lpstr>
      <vt:lpstr>The Migration Journey!</vt:lpstr>
      <vt:lpstr>The Planning Process</vt:lpstr>
      <vt:lpstr>What to do?</vt:lpstr>
      <vt:lpstr>Identify the workloads to be migrated</vt:lpstr>
      <vt:lpstr>What about other services/workloads</vt:lpstr>
      <vt:lpstr>Migration Scenarios</vt:lpstr>
      <vt:lpstr>Migration Approach</vt:lpstr>
      <vt:lpstr>Big Bang</vt:lpstr>
      <vt:lpstr>Sequential</vt:lpstr>
      <vt:lpstr>Important Decisions</vt:lpstr>
      <vt:lpstr>Migration of the services</vt:lpstr>
      <vt:lpstr>Identity</vt:lpstr>
      <vt:lpstr>Exchange Migration</vt:lpstr>
      <vt:lpstr>E-mail planning</vt:lpstr>
      <vt:lpstr>SharePoint &amp; OneDrive</vt:lpstr>
      <vt:lpstr>Microsoft Teams</vt:lpstr>
      <vt:lpstr>Migration Challenges</vt:lpstr>
      <vt:lpstr>Users Are the Key to Succes</vt:lpstr>
      <vt:lpstr>Post Migration</vt:lpstr>
      <vt:lpstr>Some of the Migration Tools Available</vt:lpstr>
      <vt:lpstr>Migrations Warning signs</vt:lpstr>
      <vt:lpstr>Lessons Learned</vt:lpstr>
      <vt:lpstr>PowerPoint-præsentation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Requirements</dc:title>
  <dc:creator>Peter Schmidt</dc:creator>
  <cp:lastModifiedBy>Peter Schmidt</cp:lastModifiedBy>
  <cp:revision>144</cp:revision>
  <dcterms:created xsi:type="dcterms:W3CDTF">2021-11-16T13:49:45Z</dcterms:created>
  <dcterms:modified xsi:type="dcterms:W3CDTF">2022-03-23T11:19:46Z</dcterms:modified>
</cp:coreProperties>
</file>

<file path=docProps/thumbnail.jpeg>
</file>